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3.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7.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8.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9.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notesSlides/notesSlide12.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13.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15.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7.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9.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20.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notesSlides/notesSlide21.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notesSlides/notesSlide23.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notesSlides/notesSlide24.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notesSlides/notesSlide25.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26.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notesSlides/notesSlide2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3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notesSlides/notesSlide3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notesSlides/notesSlide3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36.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37.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notesSlides/notesSlide41.xml" ContentType="application/vnd.openxmlformats-officedocument.presentationml.notesSlide+xml"/>
  <Override PartName="/ppt/tags/tag84.xml" ContentType="application/vnd.openxmlformats-officedocument.presentationml.tags+xml"/>
  <Override PartName="/ppt/tags/tag85.xml" ContentType="application/vnd.openxmlformats-officedocument.presentationml.tags+xml"/>
  <Override PartName="/ppt/notesSlides/notesSlide42.xml" ContentType="application/vnd.openxmlformats-officedocument.presentationml.notesSlide+xml"/>
  <Override PartName="/ppt/tags/tag86.xml" ContentType="application/vnd.openxmlformats-officedocument.presentationml.tags+xml"/>
  <Override PartName="/ppt/tags/tag87.xml" ContentType="application/vnd.openxmlformats-officedocument.presentationml.tags+xml"/>
  <Override PartName="/ppt/notesSlides/notesSlide43.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notesSlides/notesSlide44.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45.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notesSlides/notesSlide4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notesSlides/notesSlide47.xml" ContentType="application/vnd.openxmlformats-officedocument.presentationml.notesSlide+xml"/>
  <Override PartName="/ppt/tags/tag96.xml" ContentType="application/vnd.openxmlformats-officedocument.presentationml.tags+xml"/>
  <Override PartName="/ppt/tags/tag97.xml" ContentType="application/vnd.openxmlformats-officedocument.presentationml.tags+xml"/>
  <Override PartName="/ppt/notesSlides/notesSlide48.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49.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0.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51.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notesSlides/notesSlide52.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notesSlides/notesSlide53.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notesSlides/notesSlide54.xml" ContentType="application/vnd.openxmlformats-officedocument.presentationml.notesSlide+xml"/>
  <Override PartName="/ppt/tags/tag110.xml" ContentType="application/vnd.openxmlformats-officedocument.presentationml.tags+xml"/>
  <Override PartName="/ppt/tags/tag111.xml" ContentType="application/vnd.openxmlformats-officedocument.presentationml.tags+xml"/>
  <Override PartName="/ppt/notesSlides/notesSlide55.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56.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57.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8.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notesSlides/notesSlide59.xml" ContentType="application/vnd.openxmlformats-officedocument.presentationml.notesSlide+xml"/>
  <Override PartName="/ppt/tags/tag120.xml" ContentType="application/vnd.openxmlformats-officedocument.presentationml.tags+xml"/>
  <Override PartName="/ppt/tags/tag121.xml" ContentType="application/vnd.openxmlformats-officedocument.presentationml.tags+xml"/>
  <Override PartName="/ppt/notesSlides/notesSlide60.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notesSlides/notesSlide61.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notesSlides/notesSlide62.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63.xml" ContentType="application/vnd.openxmlformats-officedocument.presentationml.notesSlide+xml"/>
  <Override PartName="/ppt/tags/tag128.xml" ContentType="application/vnd.openxmlformats-officedocument.presentationml.tags+xml"/>
  <Override PartName="/ppt/tags/tag129.xml" ContentType="application/vnd.openxmlformats-officedocument.presentationml.tags+xml"/>
  <Override PartName="/ppt/notesSlides/notesSlide64.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notesSlides/notesSlide65.xml" ContentType="application/vnd.openxmlformats-officedocument.presentationml.notesSlide+xml"/>
  <Override PartName="/ppt/tags/tag132.xml" ContentType="application/vnd.openxmlformats-officedocument.presentationml.tags+xml"/>
  <Override PartName="/ppt/tags/tag133.xml" ContentType="application/vnd.openxmlformats-officedocument.presentationml.tags+xml"/>
  <Override PartName="/ppt/notesSlides/notesSlide66.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notesSlides/notesSlide67.xml" ContentType="application/vnd.openxmlformats-officedocument.presentationml.notesSlide+xml"/>
  <Override PartName="/ppt/tags/tag136.xml" ContentType="application/vnd.openxmlformats-officedocument.presentationml.tags+xml"/>
  <Override PartName="/ppt/tags/tag137.xml" ContentType="application/vnd.openxmlformats-officedocument.presentationml.tags+xml"/>
  <Override PartName="/ppt/notesSlides/notesSlide68.xml" ContentType="application/vnd.openxmlformats-officedocument.presentationml.notesSlide+xml"/>
  <Override PartName="/ppt/tags/tag138.xml" ContentType="application/vnd.openxmlformats-officedocument.presentationml.tags+xml"/>
  <Override PartName="/ppt/tags/tag139.xml" ContentType="application/vnd.openxmlformats-officedocument.presentationml.tags+xml"/>
  <Override PartName="/ppt/notesSlides/notesSlide69.xml" ContentType="application/vnd.openxmlformats-officedocument.presentationml.notesSlide+xml"/>
  <Override PartName="/ppt/tags/tag140.xml" ContentType="application/vnd.openxmlformats-officedocument.presentationml.tags+xml"/>
  <Override PartName="/ppt/tags/tag141.xml" ContentType="application/vnd.openxmlformats-officedocument.presentationml.tags+xml"/>
  <Override PartName="/ppt/notesSlides/notesSlide70.xml" ContentType="application/vnd.openxmlformats-officedocument.presentationml.notesSlide+xml"/>
  <Override PartName="/ppt/tags/tag142.xml" ContentType="application/vnd.openxmlformats-officedocument.presentationml.tags+xml"/>
  <Override PartName="/ppt/tags/tag143.xml" ContentType="application/vnd.openxmlformats-officedocument.presentationml.tags+xml"/>
  <Override PartName="/ppt/notesSlides/notesSlide71.xml" ContentType="application/vnd.openxmlformats-officedocument.presentationml.notesSlide+xml"/>
  <Override PartName="/ppt/tags/tag144.xml" ContentType="application/vnd.openxmlformats-officedocument.presentationml.tags+xml"/>
  <Override PartName="/ppt/tags/tag145.xml" ContentType="application/vnd.openxmlformats-officedocument.presentationml.tags+xml"/>
  <Override PartName="/ppt/notesSlides/notesSlide72.xml" ContentType="application/vnd.openxmlformats-officedocument.presentationml.notesSlide+xml"/>
  <Override PartName="/ppt/tags/tag146.xml" ContentType="application/vnd.openxmlformats-officedocument.presentationml.tags+xml"/>
  <Override PartName="/ppt/tags/tag147.xml" ContentType="application/vnd.openxmlformats-officedocument.presentationml.tags+xml"/>
  <Override PartName="/ppt/notesSlides/notesSlide73.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notesSlides/notesSlide74.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notesSlides/notesSlide75.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notesSlides/notesSlide76.xml" ContentType="application/vnd.openxmlformats-officedocument.presentationml.notesSlide+xml"/>
  <Override PartName="/ppt/tags/tag154.xml" ContentType="application/vnd.openxmlformats-officedocument.presentationml.tags+xml"/>
  <Override PartName="/ppt/tags/tag155.xml" ContentType="application/vnd.openxmlformats-officedocument.presentationml.tags+xml"/>
  <Override PartName="/ppt/notesSlides/notesSlide77.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notesSlides/notesSlide78.xml" ContentType="application/vnd.openxmlformats-officedocument.presentationml.notesSlide+xml"/>
  <Override PartName="/ppt/tags/tag158.xml" ContentType="application/vnd.openxmlformats-officedocument.presentationml.tags+xml"/>
  <Override PartName="/ppt/tags/tag159.xml" ContentType="application/vnd.openxmlformats-officedocument.presentationml.tags+xml"/>
  <Override PartName="/ppt/notesSlides/notesSlide79.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notesSlides/notesSlide80.xml" ContentType="application/vnd.openxmlformats-officedocument.presentationml.notesSlid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8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826" r:id="rId5"/>
  </p:sldMasterIdLst>
  <p:notesMasterIdLst>
    <p:notesMasterId r:id="rId91"/>
  </p:notesMasterIdLst>
  <p:sldIdLst>
    <p:sldId id="2076137351" r:id="rId6"/>
    <p:sldId id="2146846710" r:id="rId7"/>
    <p:sldId id="2146846709" r:id="rId8"/>
    <p:sldId id="2146846798" r:id="rId9"/>
    <p:sldId id="2146846679" r:id="rId10"/>
    <p:sldId id="2146846933" r:id="rId11"/>
    <p:sldId id="2146846716" r:id="rId12"/>
    <p:sldId id="2146846737" r:id="rId13"/>
    <p:sldId id="2146846746" r:id="rId14"/>
    <p:sldId id="2146846752" r:id="rId15"/>
    <p:sldId id="2146846748" r:id="rId16"/>
    <p:sldId id="2146846740" r:id="rId17"/>
    <p:sldId id="2146846928" r:id="rId18"/>
    <p:sldId id="2146846894" r:id="rId19"/>
    <p:sldId id="2146846927" r:id="rId20"/>
    <p:sldId id="2146846753" r:id="rId21"/>
    <p:sldId id="2146846755" r:id="rId22"/>
    <p:sldId id="2146846756" r:id="rId23"/>
    <p:sldId id="2146846757" r:id="rId24"/>
    <p:sldId id="2146846758" r:id="rId25"/>
    <p:sldId id="2146846759" r:id="rId26"/>
    <p:sldId id="2146846760" r:id="rId27"/>
    <p:sldId id="2146846761" r:id="rId28"/>
    <p:sldId id="2146846762" r:id="rId29"/>
    <p:sldId id="2146846763" r:id="rId30"/>
    <p:sldId id="2146846765" r:id="rId31"/>
    <p:sldId id="2146846768" r:id="rId32"/>
    <p:sldId id="2146846766" r:id="rId33"/>
    <p:sldId id="2146846770" r:id="rId34"/>
    <p:sldId id="2146846771" r:id="rId35"/>
    <p:sldId id="2146846772" r:id="rId36"/>
    <p:sldId id="2146846810" r:id="rId37"/>
    <p:sldId id="2146846774" r:id="rId38"/>
    <p:sldId id="2146846776" r:id="rId39"/>
    <p:sldId id="2146846783" r:id="rId40"/>
    <p:sldId id="2146846784" r:id="rId41"/>
    <p:sldId id="2146846785" r:id="rId42"/>
    <p:sldId id="2146846786" r:id="rId43"/>
    <p:sldId id="2146846793" r:id="rId44"/>
    <p:sldId id="2146846799" r:id="rId45"/>
    <p:sldId id="2146846789" r:id="rId46"/>
    <p:sldId id="2146846800" r:id="rId47"/>
    <p:sldId id="2146846795" r:id="rId48"/>
    <p:sldId id="2146846796" r:id="rId49"/>
    <p:sldId id="2146846794" r:id="rId50"/>
    <p:sldId id="2146846833" r:id="rId51"/>
    <p:sldId id="2146846816" r:id="rId52"/>
    <p:sldId id="2146846827" r:id="rId53"/>
    <p:sldId id="2146846817" r:id="rId54"/>
    <p:sldId id="2146846818" r:id="rId55"/>
    <p:sldId id="2146846819" r:id="rId56"/>
    <p:sldId id="2146846820" r:id="rId57"/>
    <p:sldId id="2146846821" r:id="rId58"/>
    <p:sldId id="2146846823" r:id="rId59"/>
    <p:sldId id="2146846822" r:id="rId60"/>
    <p:sldId id="2146846824" r:id="rId61"/>
    <p:sldId id="2146846929" r:id="rId62"/>
    <p:sldId id="2146846831" r:id="rId63"/>
    <p:sldId id="2146846826" r:id="rId64"/>
    <p:sldId id="2146846828" r:id="rId65"/>
    <p:sldId id="2146846829" r:id="rId66"/>
    <p:sldId id="2146846830" r:id="rId67"/>
    <p:sldId id="2146846868" r:id="rId68"/>
    <p:sldId id="2146846869" r:id="rId69"/>
    <p:sldId id="2146846791" r:id="rId70"/>
    <p:sldId id="2146846904" r:id="rId71"/>
    <p:sldId id="9085" r:id="rId72"/>
    <p:sldId id="2146846930" r:id="rId73"/>
    <p:sldId id="2146846879" r:id="rId74"/>
    <p:sldId id="2146846880" r:id="rId75"/>
    <p:sldId id="2146846881" r:id="rId76"/>
    <p:sldId id="2146846882" r:id="rId77"/>
    <p:sldId id="2146846883" r:id="rId78"/>
    <p:sldId id="2146846872" r:id="rId79"/>
    <p:sldId id="2146846898" r:id="rId80"/>
    <p:sldId id="2146846896" r:id="rId81"/>
    <p:sldId id="2146846897" r:id="rId82"/>
    <p:sldId id="2146846885" r:id="rId83"/>
    <p:sldId id="2146846903" r:id="rId84"/>
    <p:sldId id="9093" r:id="rId85"/>
    <p:sldId id="2146846733" r:id="rId86"/>
    <p:sldId id="2146846797" r:id="rId87"/>
    <p:sldId id="2146846932" r:id="rId88"/>
    <p:sldId id="2146846926" r:id="rId89"/>
    <p:sldId id="2146846719" r:id="rId90"/>
  </p:sldIdLst>
  <p:sldSz cx="12192000" cy="6858000"/>
  <p:notesSz cx="6858000" cy="9144000"/>
  <p:custDataLst>
    <p:tags r:id="rId9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amp; Agenda" id="{71B75C9C-D832-4ABA-A1BC-DFA9173A2AB1}">
          <p14:sldIdLst>
            <p14:sldId id="2076137351"/>
            <p14:sldId id="2146846710"/>
            <p14:sldId id="2146846709"/>
            <p14:sldId id="2146846798"/>
            <p14:sldId id="2146846679"/>
            <p14:sldId id="2146846933"/>
          </p14:sldIdLst>
        </p14:section>
        <p14:section name="Getting Logged In" id="{F52DCC67-418E-45DB-ADA6-6DC31E1F37D3}">
          <p14:sldIdLst>
            <p14:sldId id="2146846716"/>
            <p14:sldId id="2146846737"/>
            <p14:sldId id="2146846746"/>
            <p14:sldId id="2146846752"/>
            <p14:sldId id="2146846748"/>
            <p14:sldId id="2146846740"/>
            <p14:sldId id="2146846928"/>
            <p14:sldId id="2146846894"/>
            <p14:sldId id="2146846927"/>
            <p14:sldId id="2146846753"/>
            <p14:sldId id="2146846755"/>
            <p14:sldId id="2146846756"/>
            <p14:sldId id="2146846757"/>
            <p14:sldId id="2146846758"/>
            <p14:sldId id="2146846759"/>
            <p14:sldId id="2146846760"/>
            <p14:sldId id="2146846761"/>
            <p14:sldId id="2146846762"/>
            <p14:sldId id="2146846763"/>
            <p14:sldId id="2146846765"/>
          </p14:sldIdLst>
        </p14:section>
        <p14:section name="Register Existing Recipient" id="{A1675E19-BC80-41CB-9CA3-E8CFE1B073F9}">
          <p14:sldIdLst>
            <p14:sldId id="2146846768"/>
            <p14:sldId id="2146846766"/>
            <p14:sldId id="2146846770"/>
            <p14:sldId id="2146846771"/>
            <p14:sldId id="2146846772"/>
            <p14:sldId id="2146846810"/>
          </p14:sldIdLst>
        </p14:section>
        <p14:section name="Appointment Booking &amp; Vaccine Administration" id="{5BC5B2D6-7945-4E09-8E0A-5733D86A9FE4}">
          <p14:sldIdLst>
            <p14:sldId id="2146846774"/>
            <p14:sldId id="2146846776"/>
            <p14:sldId id="2146846783"/>
            <p14:sldId id="2146846784"/>
            <p14:sldId id="2146846785"/>
            <p14:sldId id="2146846786"/>
            <p14:sldId id="2146846793"/>
            <p14:sldId id="2146846799"/>
            <p14:sldId id="2146846789"/>
            <p14:sldId id="2146846800"/>
            <p14:sldId id="2146846795"/>
            <p14:sldId id="2146846796"/>
            <p14:sldId id="2146846794"/>
            <p14:sldId id="2146846833"/>
          </p14:sldIdLst>
        </p14:section>
        <p14:section name="Edit Vaccine Admin" id="{0B24DFDC-CEA4-40C7-92BA-E653384388BB}">
          <p14:sldIdLst>
            <p14:sldId id="2146846816"/>
            <p14:sldId id="2146846827"/>
            <p14:sldId id="2146846817"/>
            <p14:sldId id="2146846818"/>
            <p14:sldId id="2146846819"/>
            <p14:sldId id="2146846820"/>
            <p14:sldId id="2146846821"/>
            <p14:sldId id="2146846823"/>
            <p14:sldId id="2146846822"/>
            <p14:sldId id="2146846824"/>
            <p14:sldId id="2146846929"/>
          </p14:sldIdLst>
        </p14:section>
        <p14:section name="Edit Vaccine Recipient" id="{D4A28719-FEBA-4F44-A63B-9CD316FBD01B}">
          <p14:sldIdLst>
            <p14:sldId id="2146846831"/>
            <p14:sldId id="2146846826"/>
            <p14:sldId id="2146846828"/>
            <p14:sldId id="2146846829"/>
            <p14:sldId id="2146846830"/>
          </p14:sldIdLst>
        </p14:section>
        <p14:section name="Bulk Upload" id="{4918CFA8-5C6A-4E14-A0F9-E4F1F904F3FC}">
          <p14:sldIdLst>
            <p14:sldId id="2146846868"/>
            <p14:sldId id="2146846869"/>
            <p14:sldId id="2146846791"/>
            <p14:sldId id="2146846904"/>
            <p14:sldId id="9085"/>
            <p14:sldId id="2146846930"/>
            <p14:sldId id="2146846879"/>
            <p14:sldId id="2146846880"/>
            <p14:sldId id="2146846881"/>
            <p14:sldId id="2146846882"/>
            <p14:sldId id="2146846883"/>
            <p14:sldId id="2146846872"/>
            <p14:sldId id="2146846898"/>
            <p14:sldId id="2146846896"/>
            <p14:sldId id="2146846897"/>
            <p14:sldId id="2146846885"/>
            <p14:sldId id="2146846903"/>
            <p14:sldId id="9093"/>
          </p14:sldIdLst>
        </p14:section>
        <p14:section name="Closing" id="{1DD8D1CD-189D-4E45-B447-F636AB30726E}">
          <p14:sldIdLst>
            <p14:sldId id="2146846733"/>
            <p14:sldId id="2146846797"/>
            <p14:sldId id="2146846932"/>
            <p14:sldId id="2146846926"/>
            <p14:sldId id="2146846719"/>
          </p14:sldIdLst>
        </p14:section>
      </p14:sectionLst>
    </p:ex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9" name="DiGangi, Steven J." initials="DSJ" lastIdx="24" clrIdx="28">
    <p:extLst>
      <p:ext uri="{19B8F6BF-5375-455C-9EA6-DF929625EA0E}">
        <p15:presenceInfo xmlns:p15="http://schemas.microsoft.com/office/powerpoint/2012/main" userId="S::steven.j.digangi@accenture.com::d213d152-c063-4155-b18e-cecde9a9833c" providerId="AD"/>
      </p:ext>
    </p:extLst>
  </p:cmAuthor>
  <p:cmAuthor id="1" name="Kendall E Ford" initials="KEF" lastIdx="33" clrIdx="0">
    <p:extLst>
      <p:ext uri="{19B8F6BF-5375-455C-9EA6-DF929625EA0E}">
        <p15:presenceInfo xmlns:p15="http://schemas.microsoft.com/office/powerpoint/2012/main" userId="S::Kendall.Ford@ey.com::b4ee1cad-47ad-4eaa-a81b-e830ee22035f" providerId="AD"/>
      </p:ext>
    </p:extLst>
  </p:cmAuthor>
  <p:cmAuthor id="30" name="Couderc-ACN, Simon" initials="CS" lastIdx="11" clrIdx="29">
    <p:extLst>
      <p:ext uri="{19B8F6BF-5375-455C-9EA6-DF929625EA0E}">
        <p15:presenceInfo xmlns:p15="http://schemas.microsoft.com/office/powerpoint/2012/main" userId="Couderc-ACN, Simon" providerId="None"/>
      </p:ext>
    </p:extLst>
  </p:cmAuthor>
  <p:cmAuthor id="2" name="Ludlam, Jay" initials="LJ" lastIdx="28" clrIdx="1">
    <p:extLst>
      <p:ext uri="{19B8F6BF-5375-455C-9EA6-DF929625EA0E}">
        <p15:presenceInfo xmlns:p15="http://schemas.microsoft.com/office/powerpoint/2012/main" userId="S::jay.ludlam@dhhs.nc.gov::6c1fc5a2-b90b-4bfa-b0c8-82f1a808e666" providerId="AD"/>
      </p:ext>
    </p:extLst>
  </p:cmAuthor>
  <p:cmAuthor id="31" name="Goodwin, Dawn M" initials="GM" lastIdx="5" clrIdx="30">
    <p:extLst>
      <p:ext uri="{19B8F6BF-5375-455C-9EA6-DF929625EA0E}">
        <p15:presenceInfo xmlns:p15="http://schemas.microsoft.com/office/powerpoint/2012/main" userId="S::dawn.goodwin@dhhs.nc.gov::9c8909a0-0b8c-41f7-8eef-9fce053c4a66" providerId="AD"/>
      </p:ext>
    </p:extLst>
  </p:cmAuthor>
  <p:cmAuthor id="3" name="Juan Carlos Falquez" initials="JCF" lastIdx="2" clrIdx="2">
    <p:extLst>
      <p:ext uri="{19B8F6BF-5375-455C-9EA6-DF929625EA0E}">
        <p15:presenceInfo xmlns:p15="http://schemas.microsoft.com/office/powerpoint/2012/main" userId="S::juan.carlos.falquez@ey.com::db337ff3-904f-4640-afbf-6ba50b630709" providerId="AD"/>
      </p:ext>
    </p:extLst>
  </p:cmAuthor>
  <p:cmAuthor id="32" name="Brown, Patrick M" initials="BM" lastIdx="9" clrIdx="31">
    <p:extLst>
      <p:ext uri="{19B8F6BF-5375-455C-9EA6-DF929625EA0E}">
        <p15:presenceInfo xmlns:p15="http://schemas.microsoft.com/office/powerpoint/2012/main" userId="S::patrick.brown@dhhs.nc.gov::e4c42e3d-cd7a-4863-99b0-386771802181" providerId="AD"/>
      </p:ext>
    </p:extLst>
  </p:cmAuthor>
  <p:cmAuthor id="4" name="Burns, Cardra E" initials="BCE" lastIdx="49" clrIdx="3">
    <p:extLst>
      <p:ext uri="{19B8F6BF-5375-455C-9EA6-DF929625EA0E}">
        <p15:presenceInfo xmlns:p15="http://schemas.microsoft.com/office/powerpoint/2012/main" userId="S::Cardra.Burns@dhhs.nc.gov::6e9fbe19-018a-4c05-84db-19588b1d7837" providerId="AD"/>
      </p:ext>
    </p:extLst>
  </p:cmAuthor>
  <p:cmAuthor id="5" name="Shone, Scott" initials="SS" lastIdx="22" clrIdx="4">
    <p:extLst>
      <p:ext uri="{19B8F6BF-5375-455C-9EA6-DF929625EA0E}">
        <p15:presenceInfo xmlns:p15="http://schemas.microsoft.com/office/powerpoint/2012/main" userId="S::scott.shone@dhhs.nc.gov::cd952ace-138c-400a-98cd-a6401bfca48a" providerId="AD"/>
      </p:ext>
    </p:extLst>
  </p:cmAuthor>
  <p:cmAuthor id="6" name="Brian A Weeks" initials="BAW" lastIdx="8" clrIdx="5">
    <p:extLst>
      <p:ext uri="{19B8F6BF-5375-455C-9EA6-DF929625EA0E}">
        <p15:presenceInfo xmlns:p15="http://schemas.microsoft.com/office/powerpoint/2012/main" userId="S::Brian.Weeks@ey.com::8abd5197-e88e-4a38-bc6c-fd991dfd6d32" providerId="AD"/>
      </p:ext>
    </p:extLst>
  </p:cmAuthor>
  <p:cmAuthor id="7" name="Ariel Kuo" initials="AK" lastIdx="4" clrIdx="6">
    <p:extLst>
      <p:ext uri="{19B8F6BF-5375-455C-9EA6-DF929625EA0E}">
        <p15:presenceInfo xmlns:p15="http://schemas.microsoft.com/office/powerpoint/2012/main" userId="S::Ariel.Kuo@ey.com::9b4a7998-d608-4c9c-aa22-848dbaaa3cf0" providerId="AD"/>
      </p:ext>
    </p:extLst>
  </p:cmAuthor>
  <p:cmAuthor id="8" name="Brian S Finney" initials="BSF" lastIdx="10" clrIdx="7">
    <p:extLst>
      <p:ext uri="{19B8F6BF-5375-455C-9EA6-DF929625EA0E}">
        <p15:presenceInfo xmlns:p15="http://schemas.microsoft.com/office/powerpoint/2012/main" userId="S::Brian.Finney@ey.com::e87ffd16-e125-4342-a074-aa6560253957" providerId="AD"/>
      </p:ext>
    </p:extLst>
  </p:cmAuthor>
  <p:cmAuthor id="9" name="Dowler, Shannon" initials="DS" lastIdx="2" clrIdx="8">
    <p:extLst>
      <p:ext uri="{19B8F6BF-5375-455C-9EA6-DF929625EA0E}">
        <p15:presenceInfo xmlns:p15="http://schemas.microsoft.com/office/powerpoint/2012/main" userId="S::Shannon.Dowler@dhhs.nc.gov::c4a34d52-3234-4824-9d62-813d74c00d00" providerId="AD"/>
      </p:ext>
    </p:extLst>
  </p:cmAuthor>
  <p:cmAuthor id="10" name="David Carey" initials="DC" lastIdx="4" clrIdx="9">
    <p:extLst>
      <p:ext uri="{19B8F6BF-5375-455C-9EA6-DF929625EA0E}">
        <p15:presenceInfo xmlns:p15="http://schemas.microsoft.com/office/powerpoint/2012/main" userId="S::david.carey@ey.com::0b705fc8-d6d8-4e26-b2a1-917c28117830" providerId="AD"/>
      </p:ext>
    </p:extLst>
  </p:cmAuthor>
  <p:cmAuthor id="11" name="Zimmerman, Tracy A" initials="ZA" lastIdx="20" clrIdx="10">
    <p:extLst>
      <p:ext uri="{19B8F6BF-5375-455C-9EA6-DF929625EA0E}">
        <p15:presenceInfo xmlns:p15="http://schemas.microsoft.com/office/powerpoint/2012/main" userId="S::tracy.zimmerman@dhhs.nc.gov::6b21ed79-23c3-410f-a0b0-4640357a976c" providerId="AD"/>
      </p:ext>
    </p:extLst>
  </p:cmAuthor>
  <p:cmAuthor id="12" name="Kinsley, Kody" initials="KK" lastIdx="7" clrIdx="11">
    <p:extLst>
      <p:ext uri="{19B8F6BF-5375-455C-9EA6-DF929625EA0E}">
        <p15:presenceInfo xmlns:p15="http://schemas.microsoft.com/office/powerpoint/2012/main" userId="S::kody.kinsley@dhhs.nc.gov::61580016-9588-4f0f-81e2-fe16fef31d16" providerId="AD"/>
      </p:ext>
    </p:extLst>
  </p:cmAuthor>
  <p:cmAuthor id="13" name="Lindsay Garfinkel" initials="LG" lastIdx="1" clrIdx="12">
    <p:extLst>
      <p:ext uri="{19B8F6BF-5375-455C-9EA6-DF929625EA0E}">
        <p15:presenceInfo xmlns:p15="http://schemas.microsoft.com/office/powerpoint/2012/main" userId="S::lindsay.garfinkel@ey.com::05e276c8-c392-44fa-8a60-7e2da3a569ef" providerId="AD"/>
      </p:ext>
    </p:extLst>
  </p:cmAuthor>
  <p:cmAuthor id="14" name="J.B. Perkey" initials="JP" lastIdx="163" clrIdx="13">
    <p:extLst>
      <p:ext uri="{19B8F6BF-5375-455C-9EA6-DF929625EA0E}">
        <p15:presenceInfo xmlns:p15="http://schemas.microsoft.com/office/powerpoint/2012/main" userId="S::J.B.Perkey@ey.com::459972c7-3157-4796-857e-a5aa0759ea74" providerId="AD"/>
      </p:ext>
    </p:extLst>
  </p:cmAuthor>
  <p:cmAuthor id="15" name="Geming Liu" initials="GL" lastIdx="3" clrIdx="14">
    <p:extLst>
      <p:ext uri="{19B8F6BF-5375-455C-9EA6-DF929625EA0E}">
        <p15:presenceInfo xmlns:p15="http://schemas.microsoft.com/office/powerpoint/2012/main" userId="S::Geming.Liu@ey.com::866cafa9-c767-4cd3-a69d-57ab2d46b9ad" providerId="AD"/>
      </p:ext>
    </p:extLst>
  </p:cmAuthor>
  <p:cmAuthor id="16" name="Nate J Engel" initials="NJE" lastIdx="6" clrIdx="15">
    <p:extLst>
      <p:ext uri="{19B8F6BF-5375-455C-9EA6-DF929625EA0E}">
        <p15:presenceInfo xmlns:p15="http://schemas.microsoft.com/office/powerpoint/2012/main" userId="S::Nate.J.Engel@ey.com::ceb1fc4a-eb95-4a90-b3f7-3b6e871c5963" providerId="AD"/>
      </p:ext>
    </p:extLst>
  </p:cmAuthor>
  <p:cmAuthor id="17" name="Jonathan Sgouros" initials="JS" lastIdx="12" clrIdx="16">
    <p:extLst>
      <p:ext uri="{19B8F6BF-5375-455C-9EA6-DF929625EA0E}">
        <p15:presenceInfo xmlns:p15="http://schemas.microsoft.com/office/powerpoint/2012/main" userId="S::Jonathan.Sgouros@ey.com::38b89129-1db9-4609-bfb4-33db743f33c3" providerId="AD"/>
      </p:ext>
    </p:extLst>
  </p:cmAuthor>
  <p:cmAuthor id="18" name="Crystel Leonidas" initials="CL" lastIdx="16" clrIdx="17">
    <p:extLst>
      <p:ext uri="{19B8F6BF-5375-455C-9EA6-DF929625EA0E}">
        <p15:presenceInfo xmlns:p15="http://schemas.microsoft.com/office/powerpoint/2012/main" userId="S::Crystel.Leonidas@ey.com::4c0ff1e3-c20c-42ea-85f9-0bda986f3971" providerId="AD"/>
      </p:ext>
    </p:extLst>
  </p:cmAuthor>
  <p:cmAuthor id="19" name="Doug Bidjarano" initials="DB" lastIdx="19" clrIdx="18">
    <p:extLst>
      <p:ext uri="{19B8F6BF-5375-455C-9EA6-DF929625EA0E}">
        <p15:presenceInfo xmlns:p15="http://schemas.microsoft.com/office/powerpoint/2012/main" userId="S::Doug.S.Bidjarano@ey.com::fae09601-dacb-479e-a4f8-40b50195752f" providerId="AD"/>
      </p:ext>
    </p:extLst>
  </p:cmAuthor>
  <p:cmAuthor id="20" name="Cheryl Fang" initials="CF" lastIdx="18" clrIdx="19">
    <p:extLst>
      <p:ext uri="{19B8F6BF-5375-455C-9EA6-DF929625EA0E}">
        <p15:presenceInfo xmlns:p15="http://schemas.microsoft.com/office/powerpoint/2012/main" userId="S::Cheryl.Fang@ey.com::af3d486e-e8e0-41a5-971e-2091f9b980b5" providerId="AD"/>
      </p:ext>
    </p:extLst>
  </p:cmAuthor>
  <p:cmAuthor id="21" name="Bryan Keirn" initials="BK" lastIdx="4" clrIdx="20">
    <p:extLst>
      <p:ext uri="{19B8F6BF-5375-455C-9EA6-DF929625EA0E}">
        <p15:presenceInfo xmlns:p15="http://schemas.microsoft.com/office/powerpoint/2012/main" userId="S::bryan.keirn@ey.com::61608e32-41b5-4ca0-b266-d01d14300e38" providerId="AD"/>
      </p:ext>
    </p:extLst>
  </p:cmAuthor>
  <p:cmAuthor id="22" name="Harwanko, Angela W" initials="HW" lastIdx="16" clrIdx="21">
    <p:extLst>
      <p:ext uri="{19B8F6BF-5375-455C-9EA6-DF929625EA0E}">
        <p15:presenceInfo xmlns:p15="http://schemas.microsoft.com/office/powerpoint/2012/main" userId="S::angela.w.harwanko@dhhs.nc.gov::d64bb04c-0878-4b2a-9bc6-e8693fd1a659" providerId="AD"/>
      </p:ext>
    </p:extLst>
  </p:cmAuthor>
  <p:cmAuthor id="23" name="Maclaren-Hall, Jerilyn" initials="MJ" lastIdx="6" clrIdx="22">
    <p:extLst>
      <p:ext uri="{19B8F6BF-5375-455C-9EA6-DF929625EA0E}">
        <p15:presenceInfo xmlns:p15="http://schemas.microsoft.com/office/powerpoint/2012/main" userId="S::j.m.maclaren-hall@accenture.com::9a1f7aff-8a73-4de1-9779-572b1541991f" providerId="AD"/>
      </p:ext>
    </p:extLst>
  </p:cmAuthor>
  <p:cmAuthor id="24" name="Maclaren-Hall, Jerilyn" initials="MJ [2]" lastIdx="3" clrIdx="23">
    <p:extLst>
      <p:ext uri="{19B8F6BF-5375-455C-9EA6-DF929625EA0E}">
        <p15:presenceInfo xmlns:p15="http://schemas.microsoft.com/office/powerpoint/2012/main" userId="S::jerilyn.maclaren-hall-acn@dhhs.nc.gov::09fd5686-372f-461c-afc2-a1142d06ac84" providerId="AD"/>
      </p:ext>
    </p:extLst>
  </p:cmAuthor>
  <p:cmAuthor id="25" name="Jim Bard" initials="JB" lastIdx="1" clrIdx="24">
    <p:extLst>
      <p:ext uri="{19B8F6BF-5375-455C-9EA6-DF929625EA0E}">
        <p15:presenceInfo xmlns:p15="http://schemas.microsoft.com/office/powerpoint/2012/main" userId="Jim Bard" providerId="None"/>
      </p:ext>
    </p:extLst>
  </p:cmAuthor>
  <p:cmAuthor id="26" name="Couderc, Simon" initials="CS" lastIdx="1" clrIdx="25">
    <p:extLst>
      <p:ext uri="{19B8F6BF-5375-455C-9EA6-DF929625EA0E}">
        <p15:presenceInfo xmlns:p15="http://schemas.microsoft.com/office/powerpoint/2012/main" userId="S::simon.couderc@accenture.com::beed1a06-d6b5-4ece-bb0c-58410272ade8" providerId="AD"/>
      </p:ext>
    </p:extLst>
  </p:cmAuthor>
  <p:cmAuthor id="27" name="Kauffman, Kevin" initials="KK" lastIdx="17" clrIdx="26">
    <p:extLst>
      <p:ext uri="{19B8F6BF-5375-455C-9EA6-DF929625EA0E}">
        <p15:presenceInfo xmlns:p15="http://schemas.microsoft.com/office/powerpoint/2012/main" userId="S::kevin.kauffman@accenture.com::ee63b8e9-a20e-48da-947b-99a7c0cb05e6" providerId="AD"/>
      </p:ext>
    </p:extLst>
  </p:cmAuthor>
  <p:cmAuthor id="28" name="Maclaren-Hall, Jerilyn" initials="MJ [3]" lastIdx="9" clrIdx="27">
    <p:extLst>
      <p:ext uri="{19B8F6BF-5375-455C-9EA6-DF929625EA0E}">
        <p15:presenceInfo xmlns:p15="http://schemas.microsoft.com/office/powerpoint/2012/main" userId="S::j.m.maclaren-hall_accenture.com#ext#@ncconnect.onmicrosoft.com::1b62e8f7-09b9-4dfa-a5d9-09fb82fdae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97AAC"/>
    <a:srgbClr val="4472C4"/>
    <a:srgbClr val="205AAC"/>
    <a:srgbClr val="014373"/>
    <a:srgbClr val="092940"/>
    <a:srgbClr val="DAE3F3"/>
    <a:srgbClr val="FFFFFF"/>
    <a:srgbClr val="E6E6E6"/>
    <a:srgbClr val="D9D9D9"/>
    <a:srgbClr val="7EA4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A4DF6E-2E30-9E63-2214-C51138C1F8F0}" v="64" dt="2021-02-24T02:30:20.812"/>
    <p1510:client id="{4EAAE109-7EA6-47B1-B3A7-D87FC74EF1FE}" v="866" dt="2021-02-24T21:52:26.81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964" y="52"/>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viewProps" Target="viewProps.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notesMaster" Target="notesMasters/notesMaster1.xml"/><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tags" Target="tags/tag1.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commentAuthors" Target="commentAuthors.xml"/><Relationship Id="rId98" Type="http://schemas.microsoft.com/office/2015/10/relationships/revisionInfo" Target="revisionInfo.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2.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9.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1.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6.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7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7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79F53F-1720-444A-ABCF-9756C7AC50AC}" type="datetimeFigureOut">
              <a:rPr lang="en-US" smtClean="0"/>
              <a:t>3/3/2021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BF659C-7818-49ED-81D6-45320130FA9A}" type="slidenum">
              <a:rPr lang="en-US" smtClean="0"/>
              <a:t>‹#›</a:t>
            </a:fld>
            <a:endParaRPr lang="en-US"/>
          </a:p>
        </p:txBody>
      </p:sp>
    </p:spTree>
    <p:extLst>
      <p:ext uri="{BB962C8B-B14F-4D97-AF65-F5344CB8AC3E}">
        <p14:creationId xmlns:p14="http://schemas.microsoft.com/office/powerpoint/2010/main" val="462958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F62C674-39C8-4011-9723-FD6A3DE55089}" type="slidenum">
              <a:rPr lang="en-US" smtClean="0"/>
              <a:t>1</a:t>
            </a:fld>
            <a:endParaRPr lang="en-US"/>
          </a:p>
        </p:txBody>
      </p:sp>
    </p:spTree>
    <p:extLst>
      <p:ext uri="{BB962C8B-B14F-4D97-AF65-F5344CB8AC3E}">
        <p14:creationId xmlns:p14="http://schemas.microsoft.com/office/powerpoint/2010/main" val="3705333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98071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3803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05967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010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1273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00248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07119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2422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0319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0650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0BF659C-7818-49ED-81D6-45320130FA9A}" type="slidenum">
              <a:rPr lang="en-US" smtClean="0"/>
              <a:t>2</a:t>
            </a:fld>
            <a:endParaRPr lang="en-US"/>
          </a:p>
        </p:txBody>
      </p:sp>
    </p:spTree>
    <p:extLst>
      <p:ext uri="{BB962C8B-B14F-4D97-AF65-F5344CB8AC3E}">
        <p14:creationId xmlns:p14="http://schemas.microsoft.com/office/powerpoint/2010/main" val="380229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1077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72748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12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30171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01918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7045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1661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12191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6681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559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a:latin typeface="Franklin Gothic Book" panose="020B0503020102020204" pitchFamily="34" charset="0"/>
              </a:rPr>
              <a:t>What to expect during this 1-hour and a half session ?</a:t>
            </a:r>
          </a:p>
          <a:p>
            <a:pPr marL="171450" indent="-171450">
              <a:buFont typeface="Arial" panose="020B0604020202020204" pitchFamily="34" charset="0"/>
              <a:buChar char="•"/>
            </a:pPr>
            <a:r>
              <a:rPr lang="en-US" sz="1200">
                <a:latin typeface="Franklin Gothic Book" panose="020B0503020102020204" pitchFamily="34" charset="0"/>
              </a:rPr>
              <a:t>Show you what the solution includes</a:t>
            </a:r>
          </a:p>
          <a:p>
            <a:pPr marL="171450" indent="-171450">
              <a:buFont typeface="Arial" panose="020B0604020202020204" pitchFamily="34" charset="0"/>
              <a:buChar char="•"/>
            </a:pPr>
            <a:r>
              <a:rPr lang="en-US" sz="1200">
                <a:latin typeface="Franklin Gothic Book" panose="020B0503020102020204" pitchFamily="34" charset="0"/>
              </a:rPr>
              <a:t>Learn basic and daily activities your team will execute most often</a:t>
            </a:r>
          </a:p>
          <a:p>
            <a:pPr marL="171450" indent="-171450">
              <a:buFont typeface="Arial" panose="020B0604020202020204" pitchFamily="34" charset="0"/>
              <a:buChar char="•"/>
            </a:pPr>
            <a:r>
              <a:rPr lang="en-US" sz="1200">
                <a:latin typeface="Franklin Gothic Book" panose="020B0503020102020204" pitchFamily="34" charset="0"/>
              </a:rPr>
              <a:t>Show you where to find help (User Guides, Contacts)</a:t>
            </a:r>
          </a:p>
        </p:txBody>
      </p:sp>
      <p:sp>
        <p:nvSpPr>
          <p:cNvPr id="4" name="Slide Number Placeholder 3"/>
          <p:cNvSpPr>
            <a:spLocks noGrp="1"/>
          </p:cNvSpPr>
          <p:nvPr>
            <p:ph type="sldNum" sz="quarter" idx="5"/>
          </p:nvPr>
        </p:nvSpPr>
        <p:spPr/>
        <p:txBody>
          <a:bodyPr/>
          <a:lstStyle/>
          <a:p>
            <a:fld id="{40BF659C-7818-49ED-81D6-45320130FA9A}" type="slidenum">
              <a:rPr lang="en-US" smtClean="0"/>
              <a:t>3</a:t>
            </a:fld>
            <a:endParaRPr lang="en-US"/>
          </a:p>
        </p:txBody>
      </p:sp>
    </p:spTree>
    <p:extLst>
      <p:ext uri="{BB962C8B-B14F-4D97-AF65-F5344CB8AC3E}">
        <p14:creationId xmlns:p14="http://schemas.microsoft.com/office/powerpoint/2010/main" val="4221990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2562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650742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71128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8890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47739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867612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Once you verified the recipient’s identity and eligibility, you can officially </a:t>
            </a:r>
            <a:r>
              <a:rPr lang="en-US" sz="1200" b="1" i="0" u="none" strike="noStrike" kern="1200">
                <a:solidFill>
                  <a:schemeClr val="tx1"/>
                </a:solidFill>
                <a:effectLst/>
                <a:latin typeface="+mn-lt"/>
                <a:ea typeface="+mn-ea"/>
                <a:cs typeface="+mn-cs"/>
              </a:rPr>
              <a:t>CREATE THEIR APPOINTMENT </a:t>
            </a:r>
            <a:r>
              <a:rPr lang="en-US" sz="1200" b="0" i="0" u="none" strike="noStrike" kern="1200">
                <a:solidFill>
                  <a:schemeClr val="tx1"/>
                </a:solidFill>
                <a:effectLst/>
                <a:latin typeface="+mn-lt"/>
                <a:ea typeface="+mn-ea"/>
                <a:cs typeface="+mn-cs"/>
              </a:rPr>
              <a:t>booking and </a:t>
            </a:r>
            <a:r>
              <a:rPr lang="en-US" sz="1200" b="1" i="0" u="none" strike="noStrike" kern="1200">
                <a:solidFill>
                  <a:schemeClr val="tx1"/>
                </a:solidFill>
                <a:effectLst/>
                <a:latin typeface="+mn-lt"/>
                <a:ea typeface="+mn-ea"/>
                <a:cs typeface="+mn-cs"/>
              </a:rPr>
              <a:t>CHECK THEM IN </a:t>
            </a:r>
            <a:r>
              <a:rPr lang="en-US" sz="1200" b="0" i="0" u="none" strike="noStrike" kern="1200">
                <a:solidFill>
                  <a:schemeClr val="tx1"/>
                </a:solidFill>
                <a:effectLst/>
                <a:latin typeface="+mn-lt"/>
                <a:ea typeface="+mn-ea"/>
                <a:cs typeface="+mn-cs"/>
              </a:rPr>
              <a:t>to receive the vaccine.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In your </a:t>
            </a:r>
            <a:r>
              <a:rPr lang="en-US" sz="1200" b="1" i="0" u="none" strike="noStrike" kern="1200">
                <a:solidFill>
                  <a:schemeClr val="tx1"/>
                </a:solidFill>
                <a:effectLst/>
                <a:latin typeface="+mn-lt"/>
                <a:ea typeface="+mn-ea"/>
                <a:cs typeface="+mn-cs"/>
              </a:rPr>
              <a:t>SEARCH RESULTS</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Select the </a:t>
            </a:r>
            <a:r>
              <a:rPr lang="en-US" sz="1200" b="1" i="0" u="none" strike="noStrike" kern="1200">
                <a:solidFill>
                  <a:schemeClr val="tx1"/>
                </a:solidFill>
                <a:effectLst/>
                <a:latin typeface="+mn-lt"/>
                <a:ea typeface="+mn-ea"/>
                <a:cs typeface="+mn-cs"/>
              </a:rPr>
              <a:t>CORRECT RECIPIENT RECORD</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Click </a:t>
            </a:r>
            <a:r>
              <a:rPr lang="en-US" sz="1200" b="1" i="0" u="none" strike="noStrike" kern="1200">
                <a:solidFill>
                  <a:schemeClr val="tx1"/>
                </a:solidFill>
                <a:effectLst/>
                <a:latin typeface="+mn-lt"/>
                <a:ea typeface="+mn-ea"/>
                <a:cs typeface="+mn-cs"/>
              </a:rPr>
              <a:t>APPOINTMENT BOOKING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83224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61319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85685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230443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BF659C-7818-49ED-81D6-45320130FA9A}" type="slidenum">
              <a:rPr lang="en-US" smtClean="0"/>
              <a:t>4</a:t>
            </a:fld>
            <a:endParaRPr lang="en-US"/>
          </a:p>
        </p:txBody>
      </p:sp>
    </p:spTree>
    <p:extLst>
      <p:ext uri="{BB962C8B-B14F-4D97-AF65-F5344CB8AC3E}">
        <p14:creationId xmlns:p14="http://schemas.microsoft.com/office/powerpoint/2010/main" val="387100524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33033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24117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2067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73331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2065" marR="5080" defTabSz="457200">
              <a:spcBef>
                <a:spcPts val="100"/>
              </a:spcBef>
              <a:tabLst>
                <a:tab pos="241300" algn="l"/>
              </a:tabLst>
              <a:defRPr/>
            </a:pPr>
            <a:r>
              <a:rPr lang="en-US" sz="1200">
                <a:solidFill>
                  <a:srgbClr val="000000"/>
                </a:solidFill>
                <a:latin typeface="EYInterstate"/>
              </a:rPr>
              <a:t>Before submitting the vaccine form, </a:t>
            </a:r>
            <a:r>
              <a:rPr lang="en-US" sz="1200" b="1">
                <a:solidFill>
                  <a:srgbClr val="000000"/>
                </a:solidFill>
                <a:latin typeface="EYInterstate"/>
              </a:rPr>
              <a:t>REVIEW</a:t>
            </a:r>
            <a:r>
              <a:rPr lang="en-US" sz="1200">
                <a:solidFill>
                  <a:srgbClr val="000000"/>
                </a:solidFill>
                <a:latin typeface="EYInterstate"/>
              </a:rPr>
              <a:t> that all details you entered are accurate. After clicking next, you will be redirected to your home page. </a:t>
            </a:r>
          </a:p>
          <a:p>
            <a:pPr marL="12065" marR="5080" defTabSz="457200">
              <a:spcBef>
                <a:spcPts val="100"/>
              </a:spcBef>
              <a:tabLst>
                <a:tab pos="241300" algn="l"/>
              </a:tabLst>
              <a:defRPr/>
            </a:pPr>
            <a:endParaRPr lang="en-US" sz="1200">
              <a:solidFill>
                <a:srgbClr val="000000"/>
              </a:solidFill>
              <a:latin typeface="EYInterstate"/>
            </a:endParaRPr>
          </a:p>
          <a:p>
            <a:pPr marL="354965" marR="5080" indent="-342900" defTabSz="457200">
              <a:spcBef>
                <a:spcPts val="100"/>
              </a:spcBef>
              <a:buFont typeface="+mj-lt"/>
              <a:buAutoNum type="arabicPeriod"/>
              <a:tabLst>
                <a:tab pos="241300" algn="l"/>
              </a:tabLst>
              <a:defRPr/>
            </a:pPr>
            <a:r>
              <a:rPr lang="en-US" sz="1200">
                <a:solidFill>
                  <a:srgbClr val="000000"/>
                </a:solidFill>
                <a:latin typeface="EYInterstate"/>
              </a:rPr>
              <a:t>Click </a:t>
            </a:r>
            <a:r>
              <a:rPr lang="en-US" sz="1200" b="1">
                <a:solidFill>
                  <a:srgbClr val="000000"/>
                </a:solidFill>
                <a:latin typeface="EYInterstate"/>
              </a:rPr>
              <a:t>NEXT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38546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257247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193389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3146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28112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78790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BF659C-7818-49ED-81D6-45320130FA9A}" type="slidenum">
              <a:rPr lang="en-US" smtClean="0"/>
              <a:t>5</a:t>
            </a:fld>
            <a:endParaRPr lang="en-US"/>
          </a:p>
        </p:txBody>
      </p:sp>
    </p:spTree>
    <p:extLst>
      <p:ext uri="{BB962C8B-B14F-4D97-AF65-F5344CB8AC3E}">
        <p14:creationId xmlns:p14="http://schemas.microsoft.com/office/powerpoint/2010/main" val="33406383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58594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97988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951731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45882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57697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209325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043237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747510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413717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0168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984967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39840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97234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09084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76896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569886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532615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68061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62893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72527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20573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4845794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203834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528485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556916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8782609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429240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60592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8339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3875977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618163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a:t>Call with Nick on 11/23:</a:t>
            </a:r>
          </a:p>
          <a:p>
            <a:endParaRPr lang="en-US" b="1">
              <a:solidFill>
                <a:schemeClr val="tx1"/>
              </a:solidFill>
            </a:endParaRPr>
          </a:p>
          <a:p>
            <a:r>
              <a:rPr lang="en-US" b="1">
                <a:solidFill>
                  <a:schemeClr val="tx1"/>
                </a:solidFill>
              </a:rPr>
              <a:t>Question:</a:t>
            </a:r>
          </a:p>
          <a:p>
            <a:r>
              <a:rPr lang="en-US">
                <a:solidFill>
                  <a:schemeClr val="tx1"/>
                </a:solidFill>
              </a:rPr>
              <a:t>Who should they be navigated to if they have error questions? </a:t>
            </a:r>
          </a:p>
          <a:p>
            <a:r>
              <a:rPr lang="en-US" b="1">
                <a:solidFill>
                  <a:schemeClr val="tx1"/>
                </a:solidFill>
              </a:rPr>
              <a:t>Answer: EY / help desk?</a:t>
            </a:r>
          </a:p>
          <a:p>
            <a:endParaRPr lang="en-US" b="1">
              <a:solidFill>
                <a:schemeClr val="tx1"/>
              </a:solidFill>
            </a:endParaRPr>
          </a:p>
          <a:p>
            <a:endParaRPr lang="en-US" b="1">
              <a:solidFill>
                <a:schemeClr val="tx1"/>
              </a:solidFill>
            </a:endParaRPr>
          </a:p>
          <a:p>
            <a:r>
              <a:rPr lang="en-US" b="1">
                <a:solidFill>
                  <a:schemeClr val="tx1"/>
                </a:solidFill>
              </a:rPr>
              <a:t>Typically errors:</a:t>
            </a:r>
          </a:p>
          <a:p>
            <a:r>
              <a:rPr lang="en-US" b="0" i="1">
                <a:solidFill>
                  <a:schemeClr val="tx1"/>
                </a:solidFill>
              </a:rPr>
              <a:t>No first name</a:t>
            </a:r>
          </a:p>
          <a:p>
            <a:r>
              <a:rPr lang="en-US" b="0" i="1">
                <a:solidFill>
                  <a:schemeClr val="tx1"/>
                </a:solidFill>
              </a:rPr>
              <a:t>No last name </a:t>
            </a:r>
          </a:p>
          <a:p>
            <a:r>
              <a:rPr lang="en-US" b="0" i="1">
                <a:solidFill>
                  <a:schemeClr val="tx1"/>
                </a:solidFill>
              </a:rPr>
              <a:t>Duplicate email</a:t>
            </a:r>
          </a:p>
          <a:p>
            <a:r>
              <a:rPr lang="en-US" b="0" i="1">
                <a:solidFill>
                  <a:schemeClr val="tx1"/>
                </a:solidFill>
              </a:rPr>
              <a:t>Email not in correct format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96276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070237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871412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84544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303391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2.xml"/><Relationship Id="rId1" Type="http://schemas.openxmlformats.org/officeDocument/2006/relationships/tags" Target="../tags/tag5.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6.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8DFC14-9E23-48A9-847B-497A6BFE662C}" type="datetimeFigureOut">
              <a:rPr lang="en-US" smtClean="0"/>
              <a:t>3/3/2021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1D6B9B-D783-4FEF-AF55-4370A0D345C4}" type="slidenum">
              <a:rPr lang="en-US" smtClean="0"/>
              <a:t>‹#›</a:t>
            </a:fld>
            <a:endParaRPr lang="en-US"/>
          </a:p>
        </p:txBody>
      </p:sp>
      <p:sp>
        <p:nvSpPr>
          <p:cNvPr id="7" name="Holder 6">
            <a:extLst>
              <a:ext uri="{FF2B5EF4-FFF2-40B4-BE49-F238E27FC236}">
                <a16:creationId xmlns:a16="http://schemas.microsoft.com/office/drawing/2014/main" id="{809612E8-CD24-4275-AF33-F453015235F6}"/>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chemeClr val="bg1"/>
                </a:solidFill>
                <a:latin typeface="EYInterstate" panose="02000503020000020004" pitchFamily="2" charset="0"/>
              </a:rPr>
              <a:pPr marL="19049" algn="ctr"/>
              <a:t>‹#›</a:t>
            </a:fld>
            <a:endParaRPr lang="en-US" sz="999">
              <a:solidFill>
                <a:schemeClr val="bg1"/>
              </a:solidFill>
              <a:latin typeface="EYInterstate" panose="02000503020000020004" pitchFamily="2" charset="0"/>
            </a:endParaRPr>
          </a:p>
        </p:txBody>
      </p:sp>
      <p:pic>
        <p:nvPicPr>
          <p:cNvPr id="8" name="Picture 7">
            <a:extLst>
              <a:ext uri="{FF2B5EF4-FFF2-40B4-BE49-F238E27FC236}">
                <a16:creationId xmlns:a16="http://schemas.microsoft.com/office/drawing/2014/main" id="{168F26CE-BD95-4142-B1E3-AEE31BBD1CDC}"/>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173547" y="6233421"/>
            <a:ext cx="1131146" cy="624579"/>
          </a:xfrm>
          <a:prstGeom prst="rect">
            <a:avLst/>
          </a:prstGeom>
        </p:spPr>
      </p:pic>
    </p:spTree>
    <p:extLst>
      <p:ext uri="{BB962C8B-B14F-4D97-AF65-F5344CB8AC3E}">
        <p14:creationId xmlns:p14="http://schemas.microsoft.com/office/powerpoint/2010/main" val="3133156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8867" y="2067905"/>
            <a:ext cx="2017776" cy="1993392"/>
          </a:xfrm>
          <a:prstGeom prst="rect">
            <a:avLst/>
          </a:prstGeom>
        </p:spPr>
      </p:pic>
      <p:sp>
        <p:nvSpPr>
          <p:cNvPr id="12" name="Text Placeholder 2">
            <a:extLst>
              <a:ext uri="{FF2B5EF4-FFF2-40B4-BE49-F238E27FC236}">
                <a16:creationId xmlns:a16="http://schemas.microsoft.com/office/drawing/2014/main" id="{A4EDEA2F-8CAE-4566-9543-C37D8DA50AC0}"/>
              </a:ext>
            </a:extLst>
          </p:cNvPr>
          <p:cNvSpPr>
            <a:spLocks noGrp="1"/>
          </p:cNvSpPr>
          <p:nvPr>
            <p:ph type="body" sz="quarter" idx="11"/>
          </p:nvPr>
        </p:nvSpPr>
        <p:spPr>
          <a:xfrm>
            <a:off x="3691462" y="2040473"/>
            <a:ext cx="7700783" cy="2020824"/>
          </a:xfrm>
          <a:prstGeom prst="rect">
            <a:avLst/>
          </a:prstGeom>
        </p:spPr>
        <p:txBody>
          <a:bodyPr anchor="ctr">
            <a:noAutofit/>
          </a:bodyPr>
          <a:lstStyle>
            <a:lvl1pPr marL="0" indent="0">
              <a:buNone/>
              <a:defRPr lang="en-US" sz="3200" b="1" baseline="0" smtClean="0">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
        <p:nvSpPr>
          <p:cNvPr id="13" name="Text Placeholder 15">
            <a:extLst>
              <a:ext uri="{FF2B5EF4-FFF2-40B4-BE49-F238E27FC236}">
                <a16:creationId xmlns:a16="http://schemas.microsoft.com/office/drawing/2014/main" id="{741EA323-3686-46B3-9FEB-E98930398C56}"/>
              </a:ext>
            </a:extLst>
          </p:cNvPr>
          <p:cNvSpPr>
            <a:spLocks noGrp="1"/>
          </p:cNvSpPr>
          <p:nvPr>
            <p:ph type="body" sz="quarter" idx="12" hasCustomPrompt="1"/>
          </p:nvPr>
        </p:nvSpPr>
        <p:spPr>
          <a:xfrm>
            <a:off x="3691462" y="4071833"/>
            <a:ext cx="7699023" cy="948752"/>
          </a:xfrm>
          <a:prstGeom prst="rect">
            <a:avLst/>
          </a:prstGeom>
        </p:spPr>
        <p:txBody>
          <a:bodyPr anchor="b">
            <a:noAutofit/>
          </a:bodyPr>
          <a:lstStyle>
            <a:lvl1pPr marL="0" indent="0">
              <a:lnSpc>
                <a:spcPct val="100000"/>
              </a:lnSpc>
              <a:spcBef>
                <a:spcPts val="0"/>
              </a:spcBef>
              <a:buNone/>
              <a:defRPr sz="2800" b="1" i="0" baseline="0">
                <a:latin typeface="Arial" panose="020B0604020202020204" pitchFamily="34" charset="0"/>
                <a:ea typeface="Arial" panose="020B0604020202020204" pitchFamily="34" charset="0"/>
                <a:cs typeface="Arial" panose="020B0604020202020204" pitchFamily="34" charset="0"/>
              </a:defRPr>
            </a:lvl1pPr>
          </a:lstStyle>
          <a:p>
            <a:pPr lvl="0"/>
            <a:r>
              <a:rPr lang="en-US"/>
              <a:t>Click to Add Presenter Name and Title</a:t>
            </a:r>
          </a:p>
        </p:txBody>
      </p:sp>
      <p:sp>
        <p:nvSpPr>
          <p:cNvPr id="5" name="Holder 6">
            <a:extLst>
              <a:ext uri="{FF2B5EF4-FFF2-40B4-BE49-F238E27FC236}">
                <a16:creationId xmlns:a16="http://schemas.microsoft.com/office/drawing/2014/main" id="{74B71ABA-3DFC-4885-98A2-CF2BA0AE09F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2580268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0624" y="185313"/>
            <a:ext cx="11350752" cy="592562"/>
          </a:xfrm>
        </p:spPr>
        <p:txBody>
          <a:bodyPr lIns="0" rIns="0" anchor="ctr"/>
          <a:lstStyle>
            <a:lvl1pPr>
              <a:defRPr sz="2000" b="1" cap="all" spc="130" baseline="0">
                <a:solidFill>
                  <a:srgbClr val="014373"/>
                </a:solidFill>
                <a:latin typeface="+mn-lt"/>
              </a:defRPr>
            </a:lvl1pPr>
          </a:lstStyle>
          <a:p>
            <a:r>
              <a:rPr lang="en-US"/>
              <a:t>CLICK TO EDIT MASTER TITLE STYLE</a:t>
            </a:r>
          </a:p>
        </p:txBody>
      </p:sp>
      <p:cxnSp>
        <p:nvCxnSpPr>
          <p:cNvPr id="6" name="Straight Arrow Connector 5">
            <a:extLst>
              <a:ext uri="{FF2B5EF4-FFF2-40B4-BE49-F238E27FC236}">
                <a16:creationId xmlns:a16="http://schemas.microsoft.com/office/drawing/2014/main" id="{6E2F2300-FD7F-49A2-AD1C-882AD5CF52CC}"/>
              </a:ext>
            </a:extLst>
          </p:cNvPr>
          <p:cNvCxnSpPr>
            <a:cxnSpLocks/>
          </p:cNvCxnSpPr>
          <p:nvPr userDrawn="1"/>
        </p:nvCxnSpPr>
        <p:spPr>
          <a:xfrm>
            <a:off x="420624" y="777875"/>
            <a:ext cx="1371600" cy="0"/>
          </a:xfrm>
          <a:prstGeom prst="straightConnector1">
            <a:avLst/>
          </a:prstGeom>
          <a:noFill/>
          <a:ln w="38100" cap="flat" cmpd="sng" algn="ctr">
            <a:solidFill>
              <a:srgbClr val="014373"/>
            </a:solidFill>
            <a:prstDash val="solid"/>
            <a:miter lim="800000"/>
            <a:headEnd type="none" w="med" len="med"/>
            <a:tailEnd type="none" w="med" len="med"/>
          </a:ln>
          <a:effectLst/>
        </p:spPr>
      </p:cxnSp>
      <p:pic>
        <p:nvPicPr>
          <p:cNvPr id="7" name="Picture 6">
            <a:extLst>
              <a:ext uri="{FF2B5EF4-FFF2-40B4-BE49-F238E27FC236}">
                <a16:creationId xmlns:a16="http://schemas.microsoft.com/office/drawing/2014/main" id="{9B0B1D7A-163B-4922-AD8A-F007EE375F6E}"/>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9" name="Holder 6">
            <a:extLst>
              <a:ext uri="{FF2B5EF4-FFF2-40B4-BE49-F238E27FC236}">
                <a16:creationId xmlns:a16="http://schemas.microsoft.com/office/drawing/2014/main" id="{46DA61A2-B42F-4862-AB49-4AFE3932F229}"/>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1443548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9184" y="121332"/>
            <a:ext cx="11493631" cy="592562"/>
          </a:xfrm>
        </p:spPr>
        <p:txBody>
          <a:bodyPr lIns="0" rIns="0" anchor="ctr"/>
          <a:lstStyle>
            <a:lvl1pPr>
              <a:defRPr sz="2400">
                <a:solidFill>
                  <a:srgbClr val="014373"/>
                </a:solidFill>
              </a:defRPr>
            </a:lvl1pPr>
          </a:lstStyle>
          <a:p>
            <a:r>
              <a:rPr lang="en-US"/>
              <a:t>Click to edit Master title style</a:t>
            </a:r>
          </a:p>
        </p:txBody>
      </p:sp>
      <p:cxnSp>
        <p:nvCxnSpPr>
          <p:cNvPr id="6" name="Straight Arrow Connector 5">
            <a:extLst>
              <a:ext uri="{FF2B5EF4-FFF2-40B4-BE49-F238E27FC236}">
                <a16:creationId xmlns:a16="http://schemas.microsoft.com/office/drawing/2014/main" id="{6E2F2300-FD7F-49A2-AD1C-882AD5CF52CC}"/>
              </a:ext>
            </a:extLst>
          </p:cNvPr>
          <p:cNvCxnSpPr>
            <a:cxnSpLocks/>
          </p:cNvCxnSpPr>
          <p:nvPr userDrawn="1"/>
        </p:nvCxnSpPr>
        <p:spPr>
          <a:xfrm flipV="1">
            <a:off x="349185" y="713894"/>
            <a:ext cx="11474771" cy="930"/>
          </a:xfrm>
          <a:prstGeom prst="straightConnector1">
            <a:avLst/>
          </a:prstGeom>
          <a:noFill/>
          <a:ln w="28575" cap="flat" cmpd="sng" algn="ctr">
            <a:solidFill>
              <a:srgbClr val="014373"/>
            </a:solidFill>
            <a:prstDash val="solid"/>
            <a:miter lim="800000"/>
            <a:headEnd type="none" w="med" len="med"/>
            <a:tailEnd type="none" w="med" len="med"/>
          </a:ln>
          <a:effectLst/>
        </p:spPr>
      </p:cxnSp>
      <p:pic>
        <p:nvPicPr>
          <p:cNvPr id="7" name="Picture 6">
            <a:extLst>
              <a:ext uri="{FF2B5EF4-FFF2-40B4-BE49-F238E27FC236}">
                <a16:creationId xmlns:a16="http://schemas.microsoft.com/office/drawing/2014/main" id="{8700163C-E15C-784B-B9BE-A158F398BEBF}"/>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8" name="Holder 6">
            <a:extLst>
              <a:ext uri="{FF2B5EF4-FFF2-40B4-BE49-F238E27FC236}">
                <a16:creationId xmlns:a16="http://schemas.microsoft.com/office/drawing/2014/main" id="{ABEB2F79-3CD5-42D8-9A5F-12C0DD2B297D}"/>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2775483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Holder 6">
            <a:extLst>
              <a:ext uri="{FF2B5EF4-FFF2-40B4-BE49-F238E27FC236}">
                <a16:creationId xmlns:a16="http://schemas.microsoft.com/office/drawing/2014/main" id="{6AA9A470-006F-44A1-90BE-F6276404D2E1}"/>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34757641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8DFC14-9E23-48A9-847B-497A6BFE662C}" type="datetimeFigureOut">
              <a:rPr lang="en-US" smtClean="0"/>
              <a:t>3/3/2021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1D6B9B-D783-4FEF-AF55-4370A0D345C4}" type="slidenum">
              <a:rPr lang="en-US" smtClean="0"/>
              <a:t>‹#›</a:t>
            </a:fld>
            <a:endParaRPr lang="en-US"/>
          </a:p>
        </p:txBody>
      </p:sp>
      <p:sp>
        <p:nvSpPr>
          <p:cNvPr id="7" name="Holder 6">
            <a:extLst>
              <a:ext uri="{FF2B5EF4-FFF2-40B4-BE49-F238E27FC236}">
                <a16:creationId xmlns:a16="http://schemas.microsoft.com/office/drawing/2014/main" id="{809612E8-CD24-4275-AF33-F453015235F6}"/>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chemeClr val="bg1"/>
                </a:solidFill>
                <a:latin typeface="EYInterstate" panose="02000503020000020004" pitchFamily="2" charset="0"/>
              </a:rPr>
              <a:pPr marL="19049" algn="ctr"/>
              <a:t>‹#›</a:t>
            </a:fld>
            <a:endParaRPr lang="en-US" sz="999">
              <a:solidFill>
                <a:schemeClr val="bg1"/>
              </a:solidFill>
              <a:latin typeface="EYInterstate" panose="02000503020000020004" pitchFamily="2" charset="0"/>
            </a:endParaRPr>
          </a:p>
        </p:txBody>
      </p:sp>
      <p:pic>
        <p:nvPicPr>
          <p:cNvPr id="8" name="Picture 7">
            <a:extLst>
              <a:ext uri="{FF2B5EF4-FFF2-40B4-BE49-F238E27FC236}">
                <a16:creationId xmlns:a16="http://schemas.microsoft.com/office/drawing/2014/main" id="{168F26CE-BD95-4142-B1E3-AEE31BBD1CDC}"/>
              </a:ext>
            </a:extLst>
          </p:cNvPr>
          <p:cNvPicPr>
            <a:picLocks noChangeAspect="1"/>
          </p:cNvPicPr>
          <p:nvPr userDrawn="1"/>
        </p:nvPicPr>
        <p:blipFill>
          <a:blip r:embed="rId3" cstate="print">
            <a:extLst>
              <a:ext uri="{BEBA8EAE-BF5A-486C-A8C5-ECC9F3942E4B}">
                <a14:imgProps xmlns:a14="http://schemas.microsoft.com/office/drawing/2010/main">
                  <a14:imgLayer r:embed="rId4">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173547" y="6233421"/>
            <a:ext cx="1131146" cy="624579"/>
          </a:xfrm>
          <a:prstGeom prst="rect">
            <a:avLst/>
          </a:prstGeom>
        </p:spPr>
      </p:pic>
    </p:spTree>
    <p:custDataLst>
      <p:tags r:id="rId1"/>
    </p:custDataLst>
    <p:extLst>
      <p:ext uri="{BB962C8B-B14F-4D97-AF65-F5344CB8AC3E}">
        <p14:creationId xmlns:p14="http://schemas.microsoft.com/office/powerpoint/2010/main" val="73650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8DFC14-9E23-48A9-847B-497A6BFE662C}" type="datetimeFigureOut">
              <a:rPr lang="en-US" smtClean="0"/>
              <a:t>3/3/2021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1D6B9B-D783-4FEF-AF55-4370A0D345C4}" type="slidenum">
              <a:rPr lang="en-US" smtClean="0"/>
              <a:t>‹#›</a:t>
            </a:fld>
            <a:endParaRPr lang="en-US"/>
          </a:p>
        </p:txBody>
      </p:sp>
    </p:spTree>
    <p:extLst>
      <p:ext uri="{BB962C8B-B14F-4D97-AF65-F5344CB8AC3E}">
        <p14:creationId xmlns:p14="http://schemas.microsoft.com/office/powerpoint/2010/main" val="1924857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3" name="Holder 6">
            <a:extLst>
              <a:ext uri="{FF2B5EF4-FFF2-40B4-BE49-F238E27FC236}">
                <a16:creationId xmlns:a16="http://schemas.microsoft.com/office/drawing/2014/main" id="{F349195A-5AD9-4D10-8326-9166AF6BC57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Rectangle 3">
            <a:extLst>
              <a:ext uri="{FF2B5EF4-FFF2-40B4-BE49-F238E27FC236}">
                <a16:creationId xmlns:a16="http://schemas.microsoft.com/office/drawing/2014/main" id="{6F6160A7-F05C-4CD5-B46F-9308B627690E}"/>
              </a:ext>
            </a:extLst>
          </p:cNvPr>
          <p:cNvSpPr/>
          <p:nvPr userDrawn="1"/>
        </p:nvSpPr>
        <p:spPr>
          <a:xfrm>
            <a:off x="0" y="0"/>
            <a:ext cx="12192000" cy="6115050"/>
          </a:xfrm>
          <a:prstGeom prst="rect">
            <a:avLst/>
          </a:prstGeom>
          <a:solidFill>
            <a:srgbClr val="0A466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EYInterstate" panose="02000503020000020004" pitchFamily="2" charset="0"/>
              <a:ea typeface="+mn-ea"/>
              <a:cs typeface="+mn-cs"/>
            </a:endParaRPr>
          </a:p>
        </p:txBody>
      </p:sp>
      <p:sp>
        <p:nvSpPr>
          <p:cNvPr id="7" name="Text Placeholder 2">
            <a:extLst>
              <a:ext uri="{FF2B5EF4-FFF2-40B4-BE49-F238E27FC236}">
                <a16:creationId xmlns:a16="http://schemas.microsoft.com/office/drawing/2014/main" id="{A8336F82-BF7A-4890-9F6F-260738CEACC0}"/>
              </a:ext>
            </a:extLst>
          </p:cNvPr>
          <p:cNvSpPr>
            <a:spLocks noGrp="1"/>
          </p:cNvSpPr>
          <p:nvPr>
            <p:ph type="body" sz="quarter" idx="11"/>
          </p:nvPr>
        </p:nvSpPr>
        <p:spPr>
          <a:xfrm>
            <a:off x="806824" y="2040473"/>
            <a:ext cx="7055223" cy="2020824"/>
          </a:xfrm>
          <a:prstGeom prst="rect">
            <a:avLst/>
          </a:prstGeom>
        </p:spPr>
        <p:txBody>
          <a:bodyPr anchor="ctr">
            <a:noAutofit/>
          </a:bodyPr>
          <a:lstStyle>
            <a:lvl1pPr marL="0" indent="0">
              <a:buNone/>
              <a:defRPr lang="en-US" sz="3200" b="1" baseline="0" smtClean="0">
                <a:solidFill>
                  <a:schemeClr val="bg1"/>
                </a:solidFill>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Tree>
    <p:extLst>
      <p:ext uri="{BB962C8B-B14F-4D97-AF65-F5344CB8AC3E}">
        <p14:creationId xmlns:p14="http://schemas.microsoft.com/office/powerpoint/2010/main" val="27712275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cxnSp>
        <p:nvCxnSpPr>
          <p:cNvPr id="7" name="Straight Arrow Connector 6">
            <a:extLst>
              <a:ext uri="{FF2B5EF4-FFF2-40B4-BE49-F238E27FC236}">
                <a16:creationId xmlns:a16="http://schemas.microsoft.com/office/drawing/2014/main" id="{5ADE2C1B-ADD1-44EB-BD83-C6F8614534DF}"/>
              </a:ext>
            </a:extLst>
          </p:cNvPr>
          <p:cNvCxnSpPr>
            <a:cxnSpLocks/>
          </p:cNvCxnSpPr>
          <p:nvPr userDrawn="1"/>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8" name="Freeform 43">
            <a:extLst>
              <a:ext uri="{FF2B5EF4-FFF2-40B4-BE49-F238E27FC236}">
                <a16:creationId xmlns:a16="http://schemas.microsoft.com/office/drawing/2014/main" id="{43822BC5-C48F-42EC-BD20-EA770B20BB81}"/>
              </a:ext>
            </a:extLst>
          </p:cNvPr>
          <p:cNvSpPr>
            <a:spLocks/>
          </p:cNvSpPr>
          <p:nvPr userDrawn="1"/>
        </p:nvSpPr>
        <p:spPr>
          <a:xfrm rot="5400000">
            <a:off x="6928233" y="3671288"/>
            <a:ext cx="5483425" cy="45719"/>
          </a:xfrm>
          <a:custGeom>
            <a:avLst/>
            <a:gdLst>
              <a:gd name="connsiteX0" fmla="*/ 0 w 11052722"/>
              <a:gd name="connsiteY0" fmla="*/ 0 h 120650"/>
              <a:gd name="connsiteX1" fmla="*/ 10692722 w 11052722"/>
              <a:gd name="connsiteY1" fmla="*/ 0 h 120650"/>
              <a:gd name="connsiteX2" fmla="*/ 10747924 w 11052722"/>
              <a:gd name="connsiteY2" fmla="*/ 0 h 120650"/>
              <a:gd name="connsiteX3" fmla="*/ 10992397 w 11052722"/>
              <a:gd name="connsiteY3" fmla="*/ 0 h 120650"/>
              <a:gd name="connsiteX4" fmla="*/ 11052722 w 11052722"/>
              <a:gd name="connsiteY4" fmla="*/ 60325 h 120650"/>
              <a:gd name="connsiteX5" fmla="*/ 10992397 w 11052722"/>
              <a:gd name="connsiteY5" fmla="*/ 120650 h 120650"/>
              <a:gd name="connsiteX6" fmla="*/ 10747924 w 11052722"/>
              <a:gd name="connsiteY6" fmla="*/ 120650 h 120650"/>
              <a:gd name="connsiteX7" fmla="*/ 10692722 w 11052722"/>
              <a:gd name="connsiteY7" fmla="*/ 120650 h 120650"/>
              <a:gd name="connsiteX8" fmla="*/ 0 w 11052722"/>
              <a:gd name="connsiteY8" fmla="*/ 120650 h 12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52722" h="120650">
                <a:moveTo>
                  <a:pt x="0" y="0"/>
                </a:moveTo>
                <a:lnTo>
                  <a:pt x="10692722" y="0"/>
                </a:lnTo>
                <a:lnTo>
                  <a:pt x="10747924" y="0"/>
                </a:lnTo>
                <a:lnTo>
                  <a:pt x="10992397" y="0"/>
                </a:lnTo>
                <a:lnTo>
                  <a:pt x="11052722" y="60325"/>
                </a:lnTo>
                <a:lnTo>
                  <a:pt x="10992397" y="120650"/>
                </a:lnTo>
                <a:lnTo>
                  <a:pt x="10747924" y="120650"/>
                </a:lnTo>
                <a:lnTo>
                  <a:pt x="10692722" y="120650"/>
                </a:lnTo>
                <a:lnTo>
                  <a:pt x="0" y="120650"/>
                </a:lnTo>
                <a:close/>
              </a:path>
            </a:pathLst>
          </a:custGeom>
          <a:solidFill>
            <a:schemeClr val="bg1">
              <a:lumMod val="8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Title 8">
            <a:extLst>
              <a:ext uri="{FF2B5EF4-FFF2-40B4-BE49-F238E27FC236}">
                <a16:creationId xmlns:a16="http://schemas.microsoft.com/office/drawing/2014/main" id="{F891C679-9D08-469E-9D05-B412F749C501}"/>
              </a:ext>
            </a:extLst>
          </p:cNvPr>
          <p:cNvSpPr>
            <a:spLocks noGrp="1"/>
          </p:cNvSpPr>
          <p:nvPr>
            <p:ph type="title"/>
          </p:nvPr>
        </p:nvSpPr>
        <p:spPr>
          <a:xfrm>
            <a:off x="253934" y="16009"/>
            <a:ext cx="11474771" cy="719052"/>
          </a:xfrm>
          <a:prstGeom prst="rect">
            <a:avLst/>
          </a:prstGeom>
        </p:spPr>
        <p:txBody>
          <a:bodyPr vert="horz" wrap="square" lIns="91440" tIns="45720" rIns="91440" bIns="45720" rtlCol="0" anchor="ctr" anchorCtr="0">
            <a:noAutofit/>
          </a:bodyPr>
          <a:lstStyle>
            <a:lvl1pPr marL="0" indent="0" algn="l">
              <a:lnSpc>
                <a:spcPct val="100000"/>
              </a:lnSpc>
              <a:spcBef>
                <a:spcPct val="0"/>
              </a:spcBef>
              <a:spcAft>
                <a:spcPts val="0"/>
              </a:spcAft>
              <a:buFontTx/>
              <a:buNone/>
              <a:defRPr lang="en-US" sz="2000" b="1" i="0" dirty="0">
                <a:ln w="0">
                  <a:noFill/>
                </a:ln>
                <a:solidFill>
                  <a:srgbClr val="000000"/>
                </a:solidFill>
                <a:latin typeface="EYInterstate"/>
                <a:cs typeface="Arial"/>
              </a:defRPr>
            </a:lvl1pPr>
          </a:lstStyle>
          <a:p>
            <a:pPr marL="0" lvl="0" defTabSz="457200"/>
            <a:r>
              <a:rPr lang="en-US"/>
              <a:t>Click to edit Master title style</a:t>
            </a:r>
          </a:p>
        </p:txBody>
      </p:sp>
      <p:sp>
        <p:nvSpPr>
          <p:cNvPr id="11" name="Text Placeholder 10">
            <a:extLst>
              <a:ext uri="{FF2B5EF4-FFF2-40B4-BE49-F238E27FC236}">
                <a16:creationId xmlns:a16="http://schemas.microsoft.com/office/drawing/2014/main" id="{3FE5639A-994B-4DF4-8CF6-DF1A348C5190}"/>
              </a:ext>
            </a:extLst>
          </p:cNvPr>
          <p:cNvSpPr>
            <a:spLocks noGrp="1"/>
          </p:cNvSpPr>
          <p:nvPr>
            <p:ph type="body" sz="quarter" idx="10"/>
          </p:nvPr>
        </p:nvSpPr>
        <p:spPr>
          <a:xfrm>
            <a:off x="356921" y="878820"/>
            <a:ext cx="8815445" cy="3598999"/>
          </a:xfrm>
          <a:prstGeom prst="rect">
            <a:avLst/>
          </a:prstGeom>
        </p:spPr>
        <p:txBody>
          <a:bodyPr vert="horz" wrap="square" lIns="0" tIns="12700" rIns="0" bIns="0" rtlCol="0" anchor="t" anchorCtr="0">
            <a:noAutofit/>
          </a:bodyPr>
          <a:lstStyle>
            <a:lvl1pPr marL="0" indent="0" algn="l">
              <a:lnSpc>
                <a:spcPct val="100000"/>
              </a:lnSpc>
              <a:spcBef>
                <a:spcPts val="0"/>
              </a:spcBef>
              <a:spcAft>
                <a:spcPts val="600"/>
              </a:spcAft>
              <a:buFontTx/>
              <a:buNone/>
              <a:defRPr lang="en-US" sz="1600" b="0" i="0" smtClean="0">
                <a:solidFill>
                  <a:srgbClr val="000000"/>
                </a:solidFill>
                <a:latin typeface="EYInterstate"/>
              </a:defRPr>
            </a:lvl1pPr>
            <a:lvl2pPr marL="228600" indent="0">
              <a:buNone/>
              <a:defRPr lang="en-US" sz="1800" smtClean="0"/>
            </a:lvl2pPr>
            <a:lvl3pPr>
              <a:defRPr lang="en-US" sz="1800" smtClean="0"/>
            </a:lvl3pPr>
            <a:lvl4pPr>
              <a:defRPr lang="en-US" smtClean="0"/>
            </a:lvl4pPr>
            <a:lvl5pPr>
              <a:defRPr lang="en-US"/>
            </a:lvl5pPr>
          </a:lstStyle>
          <a:p>
            <a:pPr marL="12065" marR="5080" lvl="0" defTabSz="457200">
              <a:spcAft>
                <a:spcPts val="600"/>
              </a:spcAft>
              <a:tabLst>
                <a:tab pos="241300" algn="l"/>
              </a:tabLst>
            </a:pPr>
            <a:r>
              <a:rPr lang="en-US"/>
              <a:t>Click to edit Master text styles</a:t>
            </a:r>
          </a:p>
        </p:txBody>
      </p:sp>
    </p:spTree>
    <p:extLst>
      <p:ext uri="{BB962C8B-B14F-4D97-AF65-F5344CB8AC3E}">
        <p14:creationId xmlns:p14="http://schemas.microsoft.com/office/powerpoint/2010/main" val="83337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9184" y="121332"/>
            <a:ext cx="11493631" cy="592562"/>
          </a:xfrm>
        </p:spPr>
        <p:txBody>
          <a:bodyPr anchor="ctr">
            <a:normAutofit/>
          </a:bodyPr>
          <a:lstStyle>
            <a:lvl1pPr>
              <a:defRPr sz="2000">
                <a:latin typeface="EYInterstate" panose="02000503020000020004"/>
              </a:defRPr>
            </a:lvl1pPr>
          </a:lstStyle>
          <a:p>
            <a:r>
              <a:rPr lang="en-US"/>
              <a:t>Click to edit Master title style</a:t>
            </a:r>
          </a:p>
        </p:txBody>
      </p:sp>
      <p:sp>
        <p:nvSpPr>
          <p:cNvPr id="8" name="Holder 6">
            <a:extLst>
              <a:ext uri="{FF2B5EF4-FFF2-40B4-BE49-F238E27FC236}">
                <a16:creationId xmlns:a16="http://schemas.microsoft.com/office/drawing/2014/main" id="{A670CC45-FBF9-1043-8627-72B5FC201475}"/>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Century Gothic" panose="020B0502020202020204" pitchFamily="34" charset="0"/>
              </a:rPr>
              <a:pPr marL="19049" algn="ctr"/>
              <a:t>‹#›</a:t>
            </a:fld>
            <a:endParaRPr lang="en-US" sz="999">
              <a:solidFill>
                <a:srgbClr val="808080"/>
              </a:solidFill>
              <a:latin typeface="Century Gothic" panose="020B0502020202020204" pitchFamily="34" charset="0"/>
            </a:endParaRPr>
          </a:p>
        </p:txBody>
      </p:sp>
      <p:cxnSp>
        <p:nvCxnSpPr>
          <p:cNvPr id="6" name="Straight Arrow Connector 5">
            <a:extLst>
              <a:ext uri="{FF2B5EF4-FFF2-40B4-BE49-F238E27FC236}">
                <a16:creationId xmlns:a16="http://schemas.microsoft.com/office/drawing/2014/main" id="{6E2F2300-FD7F-49A2-AD1C-882AD5CF52CC}"/>
              </a:ext>
            </a:extLst>
          </p:cNvPr>
          <p:cNvCxnSpPr>
            <a:cxnSpLocks/>
          </p:cNvCxnSpPr>
          <p:nvPr userDrawn="1"/>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Tree>
    <p:extLst>
      <p:ext uri="{BB962C8B-B14F-4D97-AF65-F5344CB8AC3E}">
        <p14:creationId xmlns:p14="http://schemas.microsoft.com/office/powerpoint/2010/main" val="4281156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360E6A9-627C-4487-ABC7-23142BA71233}"/>
              </a:ext>
            </a:extLst>
          </p:cNvPr>
          <p:cNvGraphicFramePr>
            <a:graphicFrameLocks noChangeAspect="1"/>
          </p:cNvGraphicFramePr>
          <p:nvPr userDrawn="1">
            <p:custDataLst>
              <p:tags r:id="rId2"/>
            </p:custDataLst>
            <p:extLst>
              <p:ext uri="{D42A27DB-BD31-4B8C-83A1-F6EECF244321}">
                <p14:modId xmlns:p14="http://schemas.microsoft.com/office/powerpoint/2010/main" val="1170462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3" name="think-cell Slide" r:id="rId4" imgW="395" imgH="394" progId="TCLayout.ActiveDocument.1">
                  <p:embed/>
                </p:oleObj>
              </mc:Choice>
              <mc:Fallback>
                <p:oleObj name="think-cell Slide" r:id="rId4" imgW="395" imgH="394" progId="TCLayout.ActiveDocument.1">
                  <p:embed/>
                  <p:pic>
                    <p:nvPicPr>
                      <p:cNvPr id="3" name="Object 2" hidden="1">
                        <a:extLst>
                          <a:ext uri="{FF2B5EF4-FFF2-40B4-BE49-F238E27FC236}">
                            <a16:creationId xmlns:a16="http://schemas.microsoft.com/office/drawing/2014/main" id="{D360E6A9-627C-4487-ABC7-23142BA7123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 name="Subtitle 2">
            <a:extLst>
              <a:ext uri="{FF2B5EF4-FFF2-40B4-BE49-F238E27FC236}">
                <a16:creationId xmlns:a16="http://schemas.microsoft.com/office/drawing/2014/main" id="{FB27D012-A4F8-BA49-A380-23B882DF962E}"/>
              </a:ext>
            </a:extLst>
          </p:cNvPr>
          <p:cNvSpPr>
            <a:spLocks noGrp="1"/>
          </p:cNvSpPr>
          <p:nvPr>
            <p:ph type="subTitle" idx="1"/>
          </p:nvPr>
        </p:nvSpPr>
        <p:spPr>
          <a:xfrm>
            <a:off x="480791" y="4224271"/>
            <a:ext cx="3745970" cy="328101"/>
          </a:xfrm>
          <a:prstGeom prst="rect">
            <a:avLst/>
          </a:prstGeom>
        </p:spPr>
        <p:txBody>
          <a:bodyPr anchor="b">
            <a:normAutofit lnSpcReduction="10000"/>
          </a:bodyPr>
          <a:lstStyle>
            <a:lvl1pPr marL="0" indent="0">
              <a:buNone/>
              <a:defRPr>
                <a:latin typeface="+mn-lt"/>
              </a:defRPr>
            </a:lvl1pPr>
          </a:lstStyle>
          <a:p>
            <a:pPr algn="l"/>
            <a:endParaRPr lang="en-US" sz="1400">
              <a:cs typeface="Calibri" panose="020F0502020204030204" pitchFamily="34" charset="0"/>
            </a:endParaRPr>
          </a:p>
        </p:txBody>
      </p:sp>
      <p:pic>
        <p:nvPicPr>
          <p:cNvPr id="7" name="Picture 6">
            <a:extLst>
              <a:ext uri="{FF2B5EF4-FFF2-40B4-BE49-F238E27FC236}">
                <a16:creationId xmlns:a16="http://schemas.microsoft.com/office/drawing/2014/main" id="{F32F594E-967C-4C7A-9D2F-71BAD7AAC280}"/>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1623" r="19671"/>
          <a:stretch/>
        </p:blipFill>
        <p:spPr>
          <a:xfrm>
            <a:off x="5633038" y="2259"/>
            <a:ext cx="6558962" cy="6362700"/>
          </a:xfrm>
          <a:prstGeom prst="rect">
            <a:avLst/>
          </a:prstGeom>
        </p:spPr>
      </p:pic>
      <p:sp>
        <p:nvSpPr>
          <p:cNvPr id="2" name="Rectangle 1">
            <a:extLst>
              <a:ext uri="{FF2B5EF4-FFF2-40B4-BE49-F238E27FC236}">
                <a16:creationId xmlns:a16="http://schemas.microsoft.com/office/drawing/2014/main" id="{DD129BCE-7AB8-427A-B17C-45612D5C2075}"/>
              </a:ext>
            </a:extLst>
          </p:cNvPr>
          <p:cNvSpPr/>
          <p:nvPr userDrawn="1"/>
        </p:nvSpPr>
        <p:spPr>
          <a:xfrm>
            <a:off x="5633038" y="0"/>
            <a:ext cx="6558962" cy="6364959"/>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13D9900-FE79-46ED-AA21-A6084379B523}"/>
              </a:ext>
            </a:extLst>
          </p:cNvPr>
          <p:cNvSpPr/>
          <p:nvPr userDrawn="1"/>
        </p:nvSpPr>
        <p:spPr>
          <a:xfrm>
            <a:off x="0" y="6045959"/>
            <a:ext cx="12192000" cy="812704"/>
          </a:xfrm>
          <a:prstGeom prst="rect">
            <a:avLst/>
          </a:prstGeom>
          <a:solidFill>
            <a:srgbClr val="0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NC DHHS COVID-19 Response</a:t>
            </a:r>
          </a:p>
        </p:txBody>
      </p:sp>
      <p:pic>
        <p:nvPicPr>
          <p:cNvPr id="9" name="Picture 8">
            <a:extLst>
              <a:ext uri="{FF2B5EF4-FFF2-40B4-BE49-F238E27FC236}">
                <a16:creationId xmlns:a16="http://schemas.microsoft.com/office/drawing/2014/main" id="{57AF604E-8247-4BF2-AEBC-9BF8C4316BF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39284" y="4664730"/>
            <a:ext cx="3330783" cy="1268870"/>
          </a:xfrm>
          <a:prstGeom prst="rect">
            <a:avLst/>
          </a:prstGeom>
        </p:spPr>
      </p:pic>
    </p:spTree>
    <p:extLst>
      <p:ext uri="{BB962C8B-B14F-4D97-AF65-F5344CB8AC3E}">
        <p14:creationId xmlns:p14="http://schemas.microsoft.com/office/powerpoint/2010/main" val="116897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5841F1B-4504-0E43-818D-A592EF13E92B}"/>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5636526" y="0"/>
            <a:ext cx="6555474" cy="6365290"/>
          </a:xfrm>
          <a:prstGeom prst="rect">
            <a:avLst/>
          </a:prstGeom>
        </p:spPr>
      </p:pic>
      <p:sp>
        <p:nvSpPr>
          <p:cNvPr id="19" name="Subtitle 2">
            <a:extLst>
              <a:ext uri="{FF2B5EF4-FFF2-40B4-BE49-F238E27FC236}">
                <a16:creationId xmlns:a16="http://schemas.microsoft.com/office/drawing/2014/main" id="{FB27D012-A4F8-BA49-A380-23B882DF962E}"/>
              </a:ext>
            </a:extLst>
          </p:cNvPr>
          <p:cNvSpPr>
            <a:spLocks noGrp="1"/>
          </p:cNvSpPr>
          <p:nvPr>
            <p:ph type="subTitle" idx="1"/>
          </p:nvPr>
        </p:nvSpPr>
        <p:spPr>
          <a:xfrm>
            <a:off x="480791" y="4224271"/>
            <a:ext cx="3745970" cy="328101"/>
          </a:xfrm>
          <a:prstGeom prst="rect">
            <a:avLst/>
          </a:prstGeom>
        </p:spPr>
        <p:txBody>
          <a:bodyPr anchor="b">
            <a:normAutofit lnSpcReduction="10000"/>
          </a:bodyPr>
          <a:lstStyle>
            <a:lvl1pPr marL="0" indent="0">
              <a:buNone/>
              <a:defRPr/>
            </a:lvl1pPr>
          </a:lstStyle>
          <a:p>
            <a:pPr algn="l"/>
            <a:endParaRPr lang="en-US" sz="1400">
              <a:cs typeface="Calibri" panose="020F0502020204030204" pitchFamily="34" charset="0"/>
            </a:endParaRPr>
          </a:p>
        </p:txBody>
      </p:sp>
      <p:sp>
        <p:nvSpPr>
          <p:cNvPr id="20" name="Rectangle 19">
            <a:extLst>
              <a:ext uri="{FF2B5EF4-FFF2-40B4-BE49-F238E27FC236}">
                <a16:creationId xmlns:a16="http://schemas.microsoft.com/office/drawing/2014/main" id="{9DE682AD-EAEA-2548-9622-F1691EF30534}"/>
              </a:ext>
            </a:extLst>
          </p:cNvPr>
          <p:cNvSpPr/>
          <p:nvPr userDrawn="1"/>
        </p:nvSpPr>
        <p:spPr>
          <a:xfrm>
            <a:off x="0" y="6045959"/>
            <a:ext cx="12192000" cy="812704"/>
          </a:xfrm>
          <a:prstGeom prst="rect">
            <a:avLst/>
          </a:prstGeom>
          <a:solidFill>
            <a:srgbClr val="0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NC DHHS COVID-19 Response</a:t>
            </a:r>
          </a:p>
        </p:txBody>
      </p:sp>
      <p:pic>
        <p:nvPicPr>
          <p:cNvPr id="3" name="Picture 2">
            <a:extLst>
              <a:ext uri="{FF2B5EF4-FFF2-40B4-BE49-F238E27FC236}">
                <a16:creationId xmlns:a16="http://schemas.microsoft.com/office/drawing/2014/main" id="{69DC0948-870B-1B43-B66F-5B19A0178C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9284" y="4664730"/>
            <a:ext cx="3330783" cy="1268870"/>
          </a:xfrm>
          <a:prstGeom prst="rect">
            <a:avLst/>
          </a:prstGeom>
        </p:spPr>
      </p:pic>
    </p:spTree>
    <p:extLst>
      <p:ext uri="{BB962C8B-B14F-4D97-AF65-F5344CB8AC3E}">
        <p14:creationId xmlns:p14="http://schemas.microsoft.com/office/powerpoint/2010/main" val="3190248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Holder 6">
            <a:extLst>
              <a:ext uri="{FF2B5EF4-FFF2-40B4-BE49-F238E27FC236}">
                <a16:creationId xmlns:a16="http://schemas.microsoft.com/office/drawing/2014/main" id="{F349195A-5AD9-4D10-8326-9166AF6BC57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Rectangle 3">
            <a:extLst>
              <a:ext uri="{FF2B5EF4-FFF2-40B4-BE49-F238E27FC236}">
                <a16:creationId xmlns:a16="http://schemas.microsoft.com/office/drawing/2014/main" id="{6F6160A7-F05C-4CD5-B46F-9308B627690E}"/>
              </a:ext>
            </a:extLst>
          </p:cNvPr>
          <p:cNvSpPr/>
          <p:nvPr userDrawn="1"/>
        </p:nvSpPr>
        <p:spPr>
          <a:xfrm>
            <a:off x="0" y="0"/>
            <a:ext cx="12192000" cy="6115050"/>
          </a:xfrm>
          <a:prstGeom prst="rect">
            <a:avLst/>
          </a:prstGeom>
          <a:solidFill>
            <a:srgbClr val="64646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EYInterstate" panose="02000503020000020004" pitchFamily="2" charset="0"/>
              <a:ea typeface="+mn-ea"/>
              <a:cs typeface="+mn-cs"/>
            </a:endParaRPr>
          </a:p>
        </p:txBody>
      </p:sp>
      <p:sp>
        <p:nvSpPr>
          <p:cNvPr id="7" name="Text Placeholder 2">
            <a:extLst>
              <a:ext uri="{FF2B5EF4-FFF2-40B4-BE49-F238E27FC236}">
                <a16:creationId xmlns:a16="http://schemas.microsoft.com/office/drawing/2014/main" id="{A8336F82-BF7A-4890-9F6F-260738CEACC0}"/>
              </a:ext>
            </a:extLst>
          </p:cNvPr>
          <p:cNvSpPr>
            <a:spLocks noGrp="1"/>
          </p:cNvSpPr>
          <p:nvPr>
            <p:ph type="body" sz="quarter" idx="11"/>
          </p:nvPr>
        </p:nvSpPr>
        <p:spPr>
          <a:xfrm>
            <a:off x="806824" y="2040473"/>
            <a:ext cx="7055223" cy="2020824"/>
          </a:xfrm>
          <a:prstGeom prst="rect">
            <a:avLst/>
          </a:prstGeom>
        </p:spPr>
        <p:txBody>
          <a:bodyPr anchor="ctr">
            <a:noAutofit/>
          </a:bodyPr>
          <a:lstStyle>
            <a:lvl1pPr marL="0" indent="0">
              <a:buNone/>
              <a:defRPr lang="en-US" sz="3200" b="1" baseline="0" smtClean="0">
                <a:solidFill>
                  <a:schemeClr val="bg1"/>
                </a:solidFill>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Tree>
    <p:extLst>
      <p:ext uri="{BB962C8B-B14F-4D97-AF65-F5344CB8AC3E}">
        <p14:creationId xmlns:p14="http://schemas.microsoft.com/office/powerpoint/2010/main" val="2302576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Holder 6">
            <a:extLst>
              <a:ext uri="{FF2B5EF4-FFF2-40B4-BE49-F238E27FC236}">
                <a16:creationId xmlns:a16="http://schemas.microsoft.com/office/drawing/2014/main" id="{F349195A-5AD9-4D10-8326-9166AF6BC57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Rectangle 3">
            <a:extLst>
              <a:ext uri="{FF2B5EF4-FFF2-40B4-BE49-F238E27FC236}">
                <a16:creationId xmlns:a16="http://schemas.microsoft.com/office/drawing/2014/main" id="{6F6160A7-F05C-4CD5-B46F-9308B627690E}"/>
              </a:ext>
            </a:extLst>
          </p:cNvPr>
          <p:cNvSpPr/>
          <p:nvPr userDrawn="1"/>
        </p:nvSpPr>
        <p:spPr>
          <a:xfrm>
            <a:off x="0" y="0"/>
            <a:ext cx="12192000" cy="6115050"/>
          </a:xfrm>
          <a:prstGeom prst="rect">
            <a:avLst/>
          </a:prstGeom>
          <a:solidFill>
            <a:srgbClr val="0A466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EYInterstate" panose="02000503020000020004" pitchFamily="2" charset="0"/>
              <a:ea typeface="+mn-ea"/>
              <a:cs typeface="+mn-cs"/>
            </a:endParaRPr>
          </a:p>
        </p:txBody>
      </p:sp>
      <p:sp>
        <p:nvSpPr>
          <p:cNvPr id="7" name="Text Placeholder 2">
            <a:extLst>
              <a:ext uri="{FF2B5EF4-FFF2-40B4-BE49-F238E27FC236}">
                <a16:creationId xmlns:a16="http://schemas.microsoft.com/office/drawing/2014/main" id="{A8336F82-BF7A-4890-9F6F-260738CEACC0}"/>
              </a:ext>
            </a:extLst>
          </p:cNvPr>
          <p:cNvSpPr>
            <a:spLocks noGrp="1"/>
          </p:cNvSpPr>
          <p:nvPr>
            <p:ph type="body" sz="quarter" idx="11"/>
          </p:nvPr>
        </p:nvSpPr>
        <p:spPr>
          <a:xfrm>
            <a:off x="806824" y="2040473"/>
            <a:ext cx="7055223" cy="2020824"/>
          </a:xfrm>
          <a:prstGeom prst="rect">
            <a:avLst/>
          </a:prstGeom>
        </p:spPr>
        <p:txBody>
          <a:bodyPr anchor="ctr">
            <a:noAutofit/>
          </a:bodyPr>
          <a:lstStyle>
            <a:lvl1pPr marL="0" indent="0">
              <a:buNone/>
              <a:defRPr lang="en-US" sz="3200" b="1" baseline="0" smtClean="0">
                <a:solidFill>
                  <a:schemeClr val="bg1"/>
                </a:solidFill>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Tree>
    <p:extLst>
      <p:ext uri="{BB962C8B-B14F-4D97-AF65-F5344CB8AC3E}">
        <p14:creationId xmlns:p14="http://schemas.microsoft.com/office/powerpoint/2010/main" val="1736885982"/>
      </p:ext>
    </p:extLst>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tags" Target="../tags/tag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ags" Target="../tags/tag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vmlDrawing" Target="../drawings/vmlDrawing1.vml"/><Relationship Id="rId5" Type="http://schemas.openxmlformats.org/officeDocument/2006/relationships/slideLayout" Target="../slideLayouts/slideLayout10.xml"/><Relationship Id="rId15" Type="http://schemas.openxmlformats.org/officeDocument/2006/relationships/image" Target="../media/image3.emf"/><Relationship Id="rId10" Type="http://schemas.openxmlformats.org/officeDocument/2006/relationships/theme" Target="../theme/theme2.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8DFC14-9E23-48A9-847B-497A6BFE662C}" type="datetimeFigureOut">
              <a:rPr lang="en-US" smtClean="0"/>
              <a:t>3/3/2021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1D6B9B-D783-4FEF-AF55-4370A0D345C4}" type="slidenum">
              <a:rPr lang="en-US" smtClean="0"/>
              <a:t>‹#›</a:t>
            </a:fld>
            <a:endParaRPr lang="en-US"/>
          </a:p>
        </p:txBody>
      </p:sp>
      <p:sp>
        <p:nvSpPr>
          <p:cNvPr id="7" name="Holder 6">
            <a:extLst>
              <a:ext uri="{FF2B5EF4-FFF2-40B4-BE49-F238E27FC236}">
                <a16:creationId xmlns:a16="http://schemas.microsoft.com/office/drawing/2014/main" id="{CBE9A4B3-E6CA-4522-A32E-7A6807550604}"/>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chemeClr val="bg1"/>
                </a:solidFill>
                <a:latin typeface="EYInterstate" panose="02000503020000020004" pitchFamily="2" charset="0"/>
              </a:rPr>
              <a:pPr marL="19049" algn="ctr"/>
              <a:t>‹#›</a:t>
            </a:fld>
            <a:endParaRPr lang="en-US" sz="999">
              <a:solidFill>
                <a:schemeClr val="bg1"/>
              </a:solidFill>
              <a:latin typeface="EYInterstate" panose="02000503020000020004" pitchFamily="2" charset="0"/>
            </a:endParaRPr>
          </a:p>
        </p:txBody>
      </p:sp>
      <p:pic>
        <p:nvPicPr>
          <p:cNvPr id="8" name="Picture 7">
            <a:extLst>
              <a:ext uri="{FF2B5EF4-FFF2-40B4-BE49-F238E27FC236}">
                <a16:creationId xmlns:a16="http://schemas.microsoft.com/office/drawing/2014/main" id="{AD2AAEE4-D264-4D12-9907-AC6255AB2283}"/>
              </a:ext>
            </a:extLst>
          </p:cNvPr>
          <p:cNvPicPr>
            <a:picLocks noChangeAspect="1"/>
          </p:cNvPicPr>
          <p:nvPr userDrawn="1"/>
        </p:nvPicPr>
        <p:blipFill>
          <a:blip r:embed="rId7" cstate="print">
            <a:extLst>
              <a:ext uri="{BEBA8EAE-BF5A-486C-A8C5-ECC9F3942E4B}">
                <a14:imgProps xmlns:a14="http://schemas.microsoft.com/office/drawing/2010/main">
                  <a14:imgLayer r:embed="rId8">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173547" y="6233421"/>
            <a:ext cx="1131146" cy="624579"/>
          </a:xfrm>
          <a:prstGeom prst="rect">
            <a:avLst/>
          </a:prstGeom>
        </p:spPr>
      </p:pic>
    </p:spTree>
    <p:extLst>
      <p:ext uri="{BB962C8B-B14F-4D97-AF65-F5344CB8AC3E}">
        <p14:creationId xmlns:p14="http://schemas.microsoft.com/office/powerpoint/2010/main" val="3486680542"/>
      </p:ext>
    </p:extLst>
  </p:cSld>
  <p:clrMap bg1="lt1" tx1="dk1" bg2="lt2" tx2="dk2" accent1="accent1" accent2="accent2" accent3="accent3" accent4="accent4" accent5="accent5" accent6="accent6" hlink="hlink" folHlink="folHlink"/>
  <p:sldLayoutIdLst>
    <p:sldLayoutId id="2147483698" r:id="rId1"/>
    <p:sldLayoutId id="2147483703" r:id="rId2"/>
    <p:sldLayoutId id="2147483837" r:id="rId3"/>
    <p:sldLayoutId id="2147483838" r:id="rId4"/>
    <p:sldLayoutId id="2147483840"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2"/>
            </p:custData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7169" name="think-cell Slide" r:id="rId14" imgW="270" imgH="270" progId="TCLayout.ActiveDocument.1">
                  <p:embed/>
                </p:oleObj>
              </mc:Choice>
              <mc:Fallback>
                <p:oleObj name="think-cell Slide" r:id="rId14" imgW="270" imgH="270" progId="TCLayout.ActiveDocument.1">
                  <p:embed/>
                  <p:pic>
                    <p:nvPicPr>
                      <p:cNvPr id="7" name="Object 6" hidden="1"/>
                      <p:cNvPicPr/>
                      <p:nvPr/>
                    </p:nvPicPr>
                    <p:blipFill>
                      <a:blip r:embed="rId15"/>
                      <a:stretch>
                        <a:fillRect/>
                      </a:stretch>
                    </p:blipFill>
                    <p:spPr>
                      <a:xfrm>
                        <a:off x="2118" y="1588"/>
                        <a:ext cx="2117" cy="1588"/>
                      </a:xfrm>
                      <a:prstGeom prst="rect">
                        <a:avLst/>
                      </a:prstGeom>
                    </p:spPr>
                  </p:pic>
                </p:oleObj>
              </mc:Fallback>
            </mc:AlternateContent>
          </a:graphicData>
        </a:graphic>
      </p:graphicFrame>
      <p:sp>
        <p:nvSpPr>
          <p:cNvPr id="4" name="Rectangle 3" hidden="1"/>
          <p:cNvSpPr/>
          <p:nvPr userDrawn="1">
            <p:custDataLst>
              <p:tags r:id="rId13"/>
            </p:custDataLst>
          </p:nvPr>
        </p:nvSpPr>
        <p:spPr>
          <a:xfrm>
            <a:off x="0" y="0"/>
            <a:ext cx="211667"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3600" b="1">
              <a:solidFill>
                <a:srgbClr val="FFFFFF"/>
              </a:solidFill>
              <a:sym typeface="Calibri"/>
            </a:endParaRPr>
          </a:p>
        </p:txBody>
      </p:sp>
      <p:sp>
        <p:nvSpPr>
          <p:cNvPr id="6" name="Slide Number Placeholder 5"/>
          <p:cNvSpPr>
            <a:spLocks noGrp="1"/>
          </p:cNvSpPr>
          <p:nvPr>
            <p:ph type="sldNum" sz="quarter" idx="4"/>
          </p:nvPr>
        </p:nvSpPr>
        <p:spPr>
          <a:xfrm>
            <a:off x="10466024" y="6367369"/>
            <a:ext cx="1449636" cy="365125"/>
          </a:xfrm>
          <a:prstGeom prst="rect">
            <a:avLst/>
          </a:prstGeom>
        </p:spPr>
        <p:txBody>
          <a:bodyPr vert="horz" lIns="91440" tIns="45720" rIns="91440" bIns="45720" rtlCol="0" anchor="ctr"/>
          <a:lstStyle>
            <a:lvl1pPr algn="r">
              <a:defRPr sz="1000" b="0" i="0">
                <a:solidFill>
                  <a:srgbClr val="014373"/>
                </a:solidFill>
                <a:latin typeface="Arial" panose="020B0604020202020204" pitchFamily="34" charset="0"/>
                <a:cs typeface="Arial" panose="020B0604020202020204" pitchFamily="34" charset="0"/>
              </a:defRPr>
            </a:lvl1pPr>
          </a:lstStyle>
          <a:p>
            <a:fld id="{11F27F3A-B3E9-41ED-AF8F-A365F10BB65F}" type="slidenum">
              <a:rPr lang="en-US" smtClean="0"/>
              <a:pPr/>
              <a:t>‹#›</a:t>
            </a:fld>
            <a:endParaRPr lang="en-US"/>
          </a:p>
        </p:txBody>
      </p:sp>
    </p:spTree>
    <p:extLst>
      <p:ext uri="{BB962C8B-B14F-4D97-AF65-F5344CB8AC3E}">
        <p14:creationId xmlns:p14="http://schemas.microsoft.com/office/powerpoint/2010/main" val="1098979083"/>
      </p:ext>
    </p:extLst>
  </p:cSld>
  <p:clrMap bg1="lt1" tx1="dk1" bg2="lt2" tx2="dk2" accent1="accent1" accent2="accent2" accent3="accent3" accent4="accent4" accent5="accent5" accent6="accent6" hlink="hlink" folHlink="folHlink"/>
  <p:sldLayoutIdLst>
    <p:sldLayoutId id="2147483825" r:id="rId1"/>
    <p:sldLayoutId id="2147483827" r:id="rId2"/>
    <p:sldLayoutId id="2147483833" r:id="rId3"/>
    <p:sldLayoutId id="2147483834" r:id="rId4"/>
    <p:sldLayoutId id="2147483831" r:id="rId5"/>
    <p:sldLayoutId id="2147483829" r:id="rId6"/>
    <p:sldLayoutId id="2147483830" r:id="rId7"/>
    <p:sldLayoutId id="2147483832" r:id="rId8"/>
    <p:sldLayoutId id="2147483839" r:id="rId9"/>
  </p:sldLayoutIdLst>
  <p:hf hdr="0" ftr="0" dt="0"/>
  <p:txStyles>
    <p:titleStyle>
      <a:lvl1pPr algn="l" defTabSz="685800" rtl="0" eaLnBrk="1" latinLnBrk="0" hangingPunct="1">
        <a:lnSpc>
          <a:spcPct val="90000"/>
        </a:lnSpc>
        <a:spcBef>
          <a:spcPct val="0"/>
        </a:spcBef>
        <a:buNone/>
        <a:defRPr sz="3600" b="0" i="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576263" indent="-233363" algn="l" defTabSz="685800" rtl="0" eaLnBrk="1" latinLnBrk="0" hangingPunct="1">
        <a:lnSpc>
          <a:spcPct val="90000"/>
        </a:lnSpc>
        <a:spcBef>
          <a:spcPts val="375"/>
        </a:spcBef>
        <a:buFont typeface="Franklin Gothic Medium" panose="020B06030201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Franklin Gothic Medium" panose="020B06030201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Franklin Gothic Medium" panose="020B06030201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9.xml"/><Relationship Id="rId7" Type="http://schemas.openxmlformats.org/officeDocument/2006/relationships/image" Target="../media/image20.emf"/><Relationship Id="rId2" Type="http://schemas.openxmlformats.org/officeDocument/2006/relationships/tags" Target="../tags/tag18.xml"/><Relationship Id="rId1" Type="http://schemas.openxmlformats.org/officeDocument/2006/relationships/vmlDrawing" Target="../drawings/vmlDrawing6.vml"/><Relationship Id="rId6" Type="http://schemas.openxmlformats.org/officeDocument/2006/relationships/oleObject" Target="../embeddings/oleObject4.bin"/><Relationship Id="rId5" Type="http://schemas.openxmlformats.org/officeDocument/2006/relationships/notesSlide" Target="../notesSlides/notesSlide9.xml"/><Relationship Id="rId10" Type="http://schemas.openxmlformats.org/officeDocument/2006/relationships/image" Target="../media/image22.jpeg"/><Relationship Id="rId4" Type="http://schemas.openxmlformats.org/officeDocument/2006/relationships/slideLayout" Target="../slideLayouts/slideLayout14.xml"/><Relationship Id="rId9" Type="http://schemas.openxmlformats.org/officeDocument/2006/relationships/image" Target="../media/image36.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21.xml"/><Relationship Id="rId7" Type="http://schemas.openxmlformats.org/officeDocument/2006/relationships/image" Target="../media/image20.emf"/><Relationship Id="rId2" Type="http://schemas.openxmlformats.org/officeDocument/2006/relationships/tags" Target="../tags/tag20.xml"/><Relationship Id="rId1" Type="http://schemas.openxmlformats.org/officeDocument/2006/relationships/vmlDrawing" Target="../drawings/vmlDrawing7.vml"/><Relationship Id="rId6" Type="http://schemas.openxmlformats.org/officeDocument/2006/relationships/oleObject" Target="../embeddings/oleObject5.bin"/><Relationship Id="rId5" Type="http://schemas.openxmlformats.org/officeDocument/2006/relationships/notesSlide" Target="../notesSlides/notesSlide10.xml"/><Relationship Id="rId4"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23.xml"/><Relationship Id="rId7" Type="http://schemas.openxmlformats.org/officeDocument/2006/relationships/image" Target="../media/image20.emf"/><Relationship Id="rId2" Type="http://schemas.openxmlformats.org/officeDocument/2006/relationships/tags" Target="../tags/tag22.xml"/><Relationship Id="rId1" Type="http://schemas.openxmlformats.org/officeDocument/2006/relationships/vmlDrawing" Target="../drawings/vmlDrawing8.vml"/><Relationship Id="rId6" Type="http://schemas.openxmlformats.org/officeDocument/2006/relationships/oleObject" Target="../embeddings/oleObject4.bin"/><Relationship Id="rId11" Type="http://schemas.openxmlformats.org/officeDocument/2006/relationships/image" Target="../media/image41.emf"/><Relationship Id="rId5" Type="http://schemas.openxmlformats.org/officeDocument/2006/relationships/notesSlide" Target="../notesSlides/notesSlide11.xml"/><Relationship Id="rId10" Type="http://schemas.openxmlformats.org/officeDocument/2006/relationships/image" Target="../media/image40.png"/><Relationship Id="rId4" Type="http://schemas.openxmlformats.org/officeDocument/2006/relationships/slideLayout" Target="../slideLayouts/slideLayout14.xml"/><Relationship Id="rId9" Type="http://schemas.openxmlformats.org/officeDocument/2006/relationships/image" Target="../media/image39.png"/></Relationships>
</file>

<file path=ppt/slides/_rels/slide1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25.xml"/><Relationship Id="rId7" Type="http://schemas.openxmlformats.org/officeDocument/2006/relationships/oleObject" Target="../embeddings/oleObject6.bin"/><Relationship Id="rId2" Type="http://schemas.openxmlformats.org/officeDocument/2006/relationships/tags" Target="../tags/tag24.xml"/><Relationship Id="rId1" Type="http://schemas.openxmlformats.org/officeDocument/2006/relationships/vmlDrawing" Target="../drawings/vmlDrawing9.vml"/><Relationship Id="rId6" Type="http://schemas.openxmlformats.org/officeDocument/2006/relationships/image" Target="../media/image19.png"/><Relationship Id="rId5" Type="http://schemas.openxmlformats.org/officeDocument/2006/relationships/notesSlide" Target="../notesSlides/notesSlide12.xml"/><Relationship Id="rId4"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svg"/><Relationship Id="rId3" Type="http://schemas.openxmlformats.org/officeDocument/2006/relationships/tags" Target="../tags/tag27.xml"/><Relationship Id="rId7" Type="http://schemas.openxmlformats.org/officeDocument/2006/relationships/image" Target="../media/image20.emf"/><Relationship Id="rId12" Type="http://schemas.openxmlformats.org/officeDocument/2006/relationships/image" Target="../media/image46.png"/><Relationship Id="rId2" Type="http://schemas.openxmlformats.org/officeDocument/2006/relationships/tags" Target="../tags/tag26.xml"/><Relationship Id="rId1" Type="http://schemas.openxmlformats.org/officeDocument/2006/relationships/vmlDrawing" Target="../drawings/vmlDrawing10.vml"/><Relationship Id="rId6" Type="http://schemas.openxmlformats.org/officeDocument/2006/relationships/oleObject" Target="../embeddings/oleObject7.bin"/><Relationship Id="rId11" Type="http://schemas.openxmlformats.org/officeDocument/2006/relationships/image" Target="../media/image45.svg"/><Relationship Id="rId5" Type="http://schemas.openxmlformats.org/officeDocument/2006/relationships/notesSlide" Target="../notesSlides/notesSlide13.xml"/><Relationship Id="rId10" Type="http://schemas.openxmlformats.org/officeDocument/2006/relationships/image" Target="../media/image44.png"/><Relationship Id="rId4" Type="http://schemas.openxmlformats.org/officeDocument/2006/relationships/slideLayout" Target="../slideLayouts/slideLayout14.xml"/><Relationship Id="rId9" Type="http://schemas.openxmlformats.org/officeDocument/2006/relationships/image" Target="../media/image43.svg"/></Relationships>
</file>

<file path=ppt/slides/_rels/slide15.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23.svg"/><Relationship Id="rId3" Type="http://schemas.openxmlformats.org/officeDocument/2006/relationships/tags" Target="../tags/tag29.xml"/><Relationship Id="rId7" Type="http://schemas.openxmlformats.org/officeDocument/2006/relationships/image" Target="../media/image20.emf"/><Relationship Id="rId12" Type="http://schemas.openxmlformats.org/officeDocument/2006/relationships/image" Target="../media/image12.png"/><Relationship Id="rId2" Type="http://schemas.openxmlformats.org/officeDocument/2006/relationships/tags" Target="../tags/tag28.xml"/><Relationship Id="rId1" Type="http://schemas.openxmlformats.org/officeDocument/2006/relationships/vmlDrawing" Target="../drawings/vmlDrawing11.vml"/><Relationship Id="rId6" Type="http://schemas.openxmlformats.org/officeDocument/2006/relationships/oleObject" Target="../embeddings/oleObject8.bin"/><Relationship Id="rId11" Type="http://schemas.openxmlformats.org/officeDocument/2006/relationships/image" Target="../media/image51.svg"/><Relationship Id="rId5" Type="http://schemas.openxmlformats.org/officeDocument/2006/relationships/notesSlide" Target="../notesSlides/notesSlide14.xml"/><Relationship Id="rId15" Type="http://schemas.openxmlformats.org/officeDocument/2006/relationships/image" Target="../media/image53.svg"/><Relationship Id="rId10" Type="http://schemas.openxmlformats.org/officeDocument/2006/relationships/image" Target="../media/image50.png"/><Relationship Id="rId4" Type="http://schemas.openxmlformats.org/officeDocument/2006/relationships/slideLayout" Target="../slideLayouts/slideLayout14.xml"/><Relationship Id="rId9" Type="http://schemas.openxmlformats.org/officeDocument/2006/relationships/image" Target="../media/image49.svg"/><Relationship Id="rId14" Type="http://schemas.openxmlformats.org/officeDocument/2006/relationships/image" Target="../media/image52.png"/></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31.xml"/><Relationship Id="rId7" Type="http://schemas.openxmlformats.org/officeDocument/2006/relationships/image" Target="../media/image20.emf"/><Relationship Id="rId2" Type="http://schemas.openxmlformats.org/officeDocument/2006/relationships/tags" Target="../tags/tag30.xml"/><Relationship Id="rId1" Type="http://schemas.openxmlformats.org/officeDocument/2006/relationships/vmlDrawing" Target="../drawings/vmlDrawing12.vml"/><Relationship Id="rId6" Type="http://schemas.openxmlformats.org/officeDocument/2006/relationships/oleObject" Target="../embeddings/oleObject8.bin"/><Relationship Id="rId11" Type="http://schemas.openxmlformats.org/officeDocument/2006/relationships/image" Target="../media/image56.png"/><Relationship Id="rId5" Type="http://schemas.openxmlformats.org/officeDocument/2006/relationships/notesSlide" Target="../notesSlides/notesSlide15.xml"/><Relationship Id="rId10" Type="http://schemas.openxmlformats.org/officeDocument/2006/relationships/image" Target="../media/image40.png"/><Relationship Id="rId4" Type="http://schemas.openxmlformats.org/officeDocument/2006/relationships/slideLayout" Target="../slideLayouts/slideLayout14.xml"/><Relationship Id="rId9" Type="http://schemas.openxmlformats.org/officeDocument/2006/relationships/image" Target="../media/image55.png"/></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tags" Target="../tags/tag33.xml"/><Relationship Id="rId7" Type="http://schemas.openxmlformats.org/officeDocument/2006/relationships/image" Target="../media/image20.emf"/><Relationship Id="rId2" Type="http://schemas.openxmlformats.org/officeDocument/2006/relationships/tags" Target="../tags/tag32.xml"/><Relationship Id="rId1" Type="http://schemas.openxmlformats.org/officeDocument/2006/relationships/vmlDrawing" Target="../drawings/vmlDrawing13.vml"/><Relationship Id="rId6" Type="http://schemas.openxmlformats.org/officeDocument/2006/relationships/oleObject" Target="../embeddings/oleObject8.bin"/><Relationship Id="rId5" Type="http://schemas.openxmlformats.org/officeDocument/2006/relationships/notesSlide" Target="../notesSlides/notesSlide16.xml"/><Relationship Id="rId4"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tags" Target="../tags/tag35.xml"/><Relationship Id="rId7" Type="http://schemas.openxmlformats.org/officeDocument/2006/relationships/oleObject" Target="../embeddings/oleObject8.bin"/><Relationship Id="rId2" Type="http://schemas.openxmlformats.org/officeDocument/2006/relationships/tags" Target="../tags/tag34.xml"/><Relationship Id="rId1" Type="http://schemas.openxmlformats.org/officeDocument/2006/relationships/vmlDrawing" Target="../drawings/vmlDrawing14.vml"/><Relationship Id="rId6" Type="http://schemas.openxmlformats.org/officeDocument/2006/relationships/image" Target="../media/image58.png"/><Relationship Id="rId5" Type="http://schemas.openxmlformats.org/officeDocument/2006/relationships/notesSlide" Target="../notesSlides/notesSlide17.xml"/><Relationship Id="rId10" Type="http://schemas.openxmlformats.org/officeDocument/2006/relationships/image" Target="../media/image60.png"/><Relationship Id="rId4" Type="http://schemas.openxmlformats.org/officeDocument/2006/relationships/slideLayout" Target="../slideLayouts/slideLayout14.xml"/><Relationship Id="rId9" Type="http://schemas.openxmlformats.org/officeDocument/2006/relationships/image" Target="../media/image59.png"/></Relationships>
</file>

<file path=ppt/slides/_rels/slide19.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tags" Target="../tags/tag37.xml"/><Relationship Id="rId7" Type="http://schemas.openxmlformats.org/officeDocument/2006/relationships/image" Target="../media/image20.emf"/><Relationship Id="rId2" Type="http://schemas.openxmlformats.org/officeDocument/2006/relationships/tags" Target="../tags/tag36.xml"/><Relationship Id="rId1" Type="http://schemas.openxmlformats.org/officeDocument/2006/relationships/vmlDrawing" Target="../drawings/vmlDrawing15.vml"/><Relationship Id="rId6" Type="http://schemas.openxmlformats.org/officeDocument/2006/relationships/oleObject" Target="../embeddings/oleObject8.bin"/><Relationship Id="rId5" Type="http://schemas.openxmlformats.org/officeDocument/2006/relationships/notesSlide" Target="../notesSlides/notesSlide18.xml"/><Relationship Id="rId4"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2.xml"/><Relationship Id="rId7" Type="http://schemas.microsoft.com/office/2007/relationships/hdphoto" Target="../media/hdphoto3.wdp"/><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tags" Target="../tags/tag39.xml"/><Relationship Id="rId7" Type="http://schemas.openxmlformats.org/officeDocument/2006/relationships/image" Target="../media/image20.emf"/><Relationship Id="rId2" Type="http://schemas.openxmlformats.org/officeDocument/2006/relationships/tags" Target="../tags/tag38.xml"/><Relationship Id="rId1" Type="http://schemas.openxmlformats.org/officeDocument/2006/relationships/vmlDrawing" Target="../drawings/vmlDrawing16.vml"/><Relationship Id="rId6" Type="http://schemas.openxmlformats.org/officeDocument/2006/relationships/oleObject" Target="../embeddings/oleObject8.bin"/><Relationship Id="rId5" Type="http://schemas.openxmlformats.org/officeDocument/2006/relationships/notesSlide" Target="../notesSlides/notesSlide19.xml"/><Relationship Id="rId4"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tags" Target="../tags/tag41.xml"/><Relationship Id="rId7" Type="http://schemas.openxmlformats.org/officeDocument/2006/relationships/image" Target="../media/image20.emf"/><Relationship Id="rId2" Type="http://schemas.openxmlformats.org/officeDocument/2006/relationships/tags" Target="../tags/tag40.xml"/><Relationship Id="rId1" Type="http://schemas.openxmlformats.org/officeDocument/2006/relationships/vmlDrawing" Target="../drawings/vmlDrawing17.vml"/><Relationship Id="rId6" Type="http://schemas.openxmlformats.org/officeDocument/2006/relationships/oleObject" Target="../embeddings/oleObject8.bin"/><Relationship Id="rId5" Type="http://schemas.openxmlformats.org/officeDocument/2006/relationships/notesSlide" Target="../notesSlides/notesSlide20.xml"/><Relationship Id="rId4"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tags" Target="../tags/tag43.xml"/><Relationship Id="rId7" Type="http://schemas.openxmlformats.org/officeDocument/2006/relationships/image" Target="../media/image20.emf"/><Relationship Id="rId2" Type="http://schemas.openxmlformats.org/officeDocument/2006/relationships/tags" Target="../tags/tag42.xml"/><Relationship Id="rId1" Type="http://schemas.openxmlformats.org/officeDocument/2006/relationships/vmlDrawing" Target="../drawings/vmlDrawing18.vml"/><Relationship Id="rId6" Type="http://schemas.openxmlformats.org/officeDocument/2006/relationships/oleObject" Target="../embeddings/oleObject8.bin"/><Relationship Id="rId5" Type="http://schemas.openxmlformats.org/officeDocument/2006/relationships/notesSlide" Target="../notesSlides/notesSlide21.xml"/><Relationship Id="rId4"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tags" Target="../tags/tag45.xml"/><Relationship Id="rId7" Type="http://schemas.openxmlformats.org/officeDocument/2006/relationships/image" Target="../media/image20.emf"/><Relationship Id="rId2" Type="http://schemas.openxmlformats.org/officeDocument/2006/relationships/tags" Target="../tags/tag44.xml"/><Relationship Id="rId1" Type="http://schemas.openxmlformats.org/officeDocument/2006/relationships/vmlDrawing" Target="../drawings/vmlDrawing19.vml"/><Relationship Id="rId6" Type="http://schemas.openxmlformats.org/officeDocument/2006/relationships/oleObject" Target="../embeddings/oleObject8.bin"/><Relationship Id="rId5" Type="http://schemas.openxmlformats.org/officeDocument/2006/relationships/notesSlide" Target="../notesSlides/notesSlide22.xml"/><Relationship Id="rId4"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tags" Target="../tags/tag47.xml"/><Relationship Id="rId7" Type="http://schemas.openxmlformats.org/officeDocument/2006/relationships/image" Target="../media/image20.emf"/><Relationship Id="rId2" Type="http://schemas.openxmlformats.org/officeDocument/2006/relationships/tags" Target="../tags/tag46.xml"/><Relationship Id="rId1" Type="http://schemas.openxmlformats.org/officeDocument/2006/relationships/vmlDrawing" Target="../drawings/vmlDrawing20.vml"/><Relationship Id="rId6" Type="http://schemas.openxmlformats.org/officeDocument/2006/relationships/oleObject" Target="../embeddings/oleObject8.bin"/><Relationship Id="rId5" Type="http://schemas.openxmlformats.org/officeDocument/2006/relationships/notesSlide" Target="../notesSlides/notesSlide23.xml"/><Relationship Id="rId4"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tags" Target="../tags/tag49.xml"/><Relationship Id="rId7" Type="http://schemas.openxmlformats.org/officeDocument/2006/relationships/image" Target="../media/image20.emf"/><Relationship Id="rId2" Type="http://schemas.openxmlformats.org/officeDocument/2006/relationships/tags" Target="../tags/tag48.xml"/><Relationship Id="rId1" Type="http://schemas.openxmlformats.org/officeDocument/2006/relationships/vmlDrawing" Target="../drawings/vmlDrawing21.vml"/><Relationship Id="rId6" Type="http://schemas.openxmlformats.org/officeDocument/2006/relationships/oleObject" Target="../embeddings/oleObject8.bin"/><Relationship Id="rId5" Type="http://schemas.openxmlformats.org/officeDocument/2006/relationships/notesSlide" Target="../notesSlides/notesSlide24.xml"/><Relationship Id="rId4"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tags" Target="../tags/tag51.xml"/><Relationship Id="rId7" Type="http://schemas.openxmlformats.org/officeDocument/2006/relationships/image" Target="../media/image20.emf"/><Relationship Id="rId2" Type="http://schemas.openxmlformats.org/officeDocument/2006/relationships/tags" Target="../tags/tag50.xml"/><Relationship Id="rId1" Type="http://schemas.openxmlformats.org/officeDocument/2006/relationships/vmlDrawing" Target="../drawings/vmlDrawing22.vml"/><Relationship Id="rId6" Type="http://schemas.openxmlformats.org/officeDocument/2006/relationships/oleObject" Target="../embeddings/oleObject8.bin"/><Relationship Id="rId5" Type="http://schemas.openxmlformats.org/officeDocument/2006/relationships/notesSlide" Target="../notesSlides/notesSlide25.xml"/><Relationship Id="rId4" Type="http://schemas.openxmlformats.org/officeDocument/2006/relationships/slideLayout" Target="../slideLayouts/slideLayout12.xml"/><Relationship Id="rId9" Type="http://schemas.openxmlformats.org/officeDocument/2006/relationships/image" Target="../media/image68.png"/></Relationships>
</file>

<file path=ppt/slides/_rels/slide2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53.xml"/><Relationship Id="rId7" Type="http://schemas.openxmlformats.org/officeDocument/2006/relationships/oleObject" Target="../embeddings/oleObject6.bin"/><Relationship Id="rId2" Type="http://schemas.openxmlformats.org/officeDocument/2006/relationships/tags" Target="../tags/tag52.xml"/><Relationship Id="rId1" Type="http://schemas.openxmlformats.org/officeDocument/2006/relationships/vmlDrawing" Target="../drawings/vmlDrawing23.vml"/><Relationship Id="rId6" Type="http://schemas.openxmlformats.org/officeDocument/2006/relationships/image" Target="../media/image19.png"/><Relationship Id="rId5" Type="http://schemas.openxmlformats.org/officeDocument/2006/relationships/notesSlide" Target="../notesSlides/notesSlide26.xml"/><Relationship Id="rId4"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tags" Target="../tags/tag55.xml"/><Relationship Id="rId7" Type="http://schemas.openxmlformats.org/officeDocument/2006/relationships/image" Target="../media/image20.emf"/><Relationship Id="rId2" Type="http://schemas.openxmlformats.org/officeDocument/2006/relationships/tags" Target="../tags/tag54.xml"/><Relationship Id="rId1" Type="http://schemas.openxmlformats.org/officeDocument/2006/relationships/vmlDrawing" Target="../drawings/vmlDrawing24.vml"/><Relationship Id="rId6" Type="http://schemas.openxmlformats.org/officeDocument/2006/relationships/oleObject" Target="../embeddings/oleObject8.bin"/><Relationship Id="rId5" Type="http://schemas.openxmlformats.org/officeDocument/2006/relationships/notesSlide" Target="../notesSlides/notesSlide27.xml"/><Relationship Id="rId4"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tags" Target="../tags/tag57.xml"/><Relationship Id="rId7" Type="http://schemas.openxmlformats.org/officeDocument/2006/relationships/image" Target="../media/image20.emf"/><Relationship Id="rId2" Type="http://schemas.openxmlformats.org/officeDocument/2006/relationships/tags" Target="../tags/tag56.xml"/><Relationship Id="rId1" Type="http://schemas.openxmlformats.org/officeDocument/2006/relationships/vmlDrawing" Target="../drawings/vmlDrawing25.vml"/><Relationship Id="rId6" Type="http://schemas.openxmlformats.org/officeDocument/2006/relationships/oleObject" Target="../embeddings/oleObject8.bin"/><Relationship Id="rId5" Type="http://schemas.openxmlformats.org/officeDocument/2006/relationships/notesSlide" Target="../notesSlides/notesSlide28.xml"/><Relationship Id="rId4"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xml"/><Relationship Id="rId7" Type="http://schemas.openxmlformats.org/officeDocument/2006/relationships/image" Target="../media/image15.svg"/><Relationship Id="rId2" Type="http://schemas.openxmlformats.org/officeDocument/2006/relationships/slideLayout" Target="../slideLayouts/slideLayout12.xml"/><Relationship Id="rId1" Type="http://schemas.openxmlformats.org/officeDocument/2006/relationships/tags" Target="../tags/tag8.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3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tags" Target="../tags/tag59.xml"/><Relationship Id="rId7" Type="http://schemas.openxmlformats.org/officeDocument/2006/relationships/image" Target="../media/image20.emf"/><Relationship Id="rId2" Type="http://schemas.openxmlformats.org/officeDocument/2006/relationships/tags" Target="../tags/tag58.xml"/><Relationship Id="rId1" Type="http://schemas.openxmlformats.org/officeDocument/2006/relationships/vmlDrawing" Target="../drawings/vmlDrawing26.vml"/><Relationship Id="rId6" Type="http://schemas.openxmlformats.org/officeDocument/2006/relationships/oleObject" Target="../embeddings/oleObject8.bin"/><Relationship Id="rId5" Type="http://schemas.openxmlformats.org/officeDocument/2006/relationships/notesSlide" Target="../notesSlides/notesSlide29.xml"/><Relationship Id="rId4"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tags" Target="../tags/tag61.xml"/><Relationship Id="rId7" Type="http://schemas.openxmlformats.org/officeDocument/2006/relationships/image" Target="../media/image20.emf"/><Relationship Id="rId2" Type="http://schemas.openxmlformats.org/officeDocument/2006/relationships/tags" Target="../tags/tag60.xml"/><Relationship Id="rId1" Type="http://schemas.openxmlformats.org/officeDocument/2006/relationships/vmlDrawing" Target="../drawings/vmlDrawing27.vml"/><Relationship Id="rId6" Type="http://schemas.openxmlformats.org/officeDocument/2006/relationships/oleObject" Target="../embeddings/oleObject8.bin"/><Relationship Id="rId5" Type="http://schemas.openxmlformats.org/officeDocument/2006/relationships/notesSlide" Target="../notesSlides/notesSlide30.xml"/><Relationship Id="rId4" Type="http://schemas.openxmlformats.org/officeDocument/2006/relationships/slideLayout" Target="../slideLayouts/slideLayout14.xml"/><Relationship Id="rId9" Type="http://schemas.openxmlformats.org/officeDocument/2006/relationships/image" Target="../media/image68.png"/></Relationships>
</file>

<file path=ppt/slides/_rels/slide3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tags" Target="../tags/tag63.xml"/><Relationship Id="rId7" Type="http://schemas.openxmlformats.org/officeDocument/2006/relationships/image" Target="../media/image20.emf"/><Relationship Id="rId2" Type="http://schemas.openxmlformats.org/officeDocument/2006/relationships/tags" Target="../tags/tag62.xml"/><Relationship Id="rId1" Type="http://schemas.openxmlformats.org/officeDocument/2006/relationships/vmlDrawing" Target="../drawings/vmlDrawing28.vml"/><Relationship Id="rId6" Type="http://schemas.openxmlformats.org/officeDocument/2006/relationships/oleObject" Target="../embeddings/oleObject9.bin"/><Relationship Id="rId5" Type="http://schemas.openxmlformats.org/officeDocument/2006/relationships/notesSlide" Target="../notesSlides/notesSlide31.xml"/><Relationship Id="rId4"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65.xml"/><Relationship Id="rId7" Type="http://schemas.openxmlformats.org/officeDocument/2006/relationships/oleObject" Target="../embeddings/oleObject6.bin"/><Relationship Id="rId2" Type="http://schemas.openxmlformats.org/officeDocument/2006/relationships/tags" Target="../tags/tag64.xml"/><Relationship Id="rId1" Type="http://schemas.openxmlformats.org/officeDocument/2006/relationships/vmlDrawing" Target="../drawings/vmlDrawing29.vml"/><Relationship Id="rId6" Type="http://schemas.openxmlformats.org/officeDocument/2006/relationships/image" Target="../media/image19.png"/><Relationship Id="rId5" Type="http://schemas.openxmlformats.org/officeDocument/2006/relationships/notesSlide" Target="../notesSlides/notesSlide32.xml"/><Relationship Id="rId4"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tags" Target="../tags/tag67.xml"/><Relationship Id="rId7" Type="http://schemas.openxmlformats.org/officeDocument/2006/relationships/image" Target="../media/image40.png"/><Relationship Id="rId2" Type="http://schemas.openxmlformats.org/officeDocument/2006/relationships/tags" Target="../tags/tag66.xml"/><Relationship Id="rId1" Type="http://schemas.openxmlformats.org/officeDocument/2006/relationships/vmlDrawing" Target="../drawings/vmlDrawing30.vml"/><Relationship Id="rId6" Type="http://schemas.openxmlformats.org/officeDocument/2006/relationships/image" Target="../media/image55.png"/><Relationship Id="rId5" Type="http://schemas.openxmlformats.org/officeDocument/2006/relationships/notesSlide" Target="../notesSlides/notesSlide33.xml"/><Relationship Id="rId4" Type="http://schemas.openxmlformats.org/officeDocument/2006/relationships/slideLayout" Target="../slideLayouts/slideLayout14.xml"/><Relationship Id="rId9" Type="http://schemas.openxmlformats.org/officeDocument/2006/relationships/image" Target="../media/image20.emf"/></Relationships>
</file>

<file path=ppt/slides/_rels/slide3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tags" Target="../tags/tag69.xml"/><Relationship Id="rId7" Type="http://schemas.openxmlformats.org/officeDocument/2006/relationships/image" Target="../media/image20.emf"/><Relationship Id="rId2" Type="http://schemas.openxmlformats.org/officeDocument/2006/relationships/tags" Target="../tags/tag68.xml"/><Relationship Id="rId1" Type="http://schemas.openxmlformats.org/officeDocument/2006/relationships/vmlDrawing" Target="../drawings/vmlDrawing31.vml"/><Relationship Id="rId6" Type="http://schemas.openxmlformats.org/officeDocument/2006/relationships/oleObject" Target="../embeddings/oleObject10.bin"/><Relationship Id="rId11" Type="http://schemas.openxmlformats.org/officeDocument/2006/relationships/image" Target="../media/image75.png"/><Relationship Id="rId5" Type="http://schemas.openxmlformats.org/officeDocument/2006/relationships/notesSlide" Target="../notesSlides/notesSlide34.xml"/><Relationship Id="rId10" Type="http://schemas.openxmlformats.org/officeDocument/2006/relationships/image" Target="../media/image55.png"/><Relationship Id="rId4" Type="http://schemas.openxmlformats.org/officeDocument/2006/relationships/slideLayout" Target="../slideLayouts/slideLayout14.xml"/><Relationship Id="rId9" Type="http://schemas.openxmlformats.org/officeDocument/2006/relationships/image" Target="../media/image74.png"/></Relationships>
</file>

<file path=ppt/slides/_rels/slide36.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tags" Target="../tags/tag71.xml"/><Relationship Id="rId7" Type="http://schemas.openxmlformats.org/officeDocument/2006/relationships/image" Target="../media/image20.emf"/><Relationship Id="rId2" Type="http://schemas.openxmlformats.org/officeDocument/2006/relationships/tags" Target="../tags/tag70.xml"/><Relationship Id="rId1" Type="http://schemas.openxmlformats.org/officeDocument/2006/relationships/vmlDrawing" Target="../drawings/vmlDrawing32.vml"/><Relationship Id="rId6" Type="http://schemas.openxmlformats.org/officeDocument/2006/relationships/oleObject" Target="../embeddings/oleObject11.bin"/><Relationship Id="rId5" Type="http://schemas.openxmlformats.org/officeDocument/2006/relationships/notesSlide" Target="../notesSlides/notesSlide35.xml"/><Relationship Id="rId10" Type="http://schemas.openxmlformats.org/officeDocument/2006/relationships/image" Target="../media/image77.png"/><Relationship Id="rId4" Type="http://schemas.openxmlformats.org/officeDocument/2006/relationships/slideLayout" Target="../slideLayouts/slideLayout14.xml"/><Relationship Id="rId9" Type="http://schemas.openxmlformats.org/officeDocument/2006/relationships/image" Target="../media/image75.png"/></Relationships>
</file>

<file path=ppt/slides/_rels/slide37.xml.rels><?xml version="1.0" encoding="UTF-8" standalone="yes"?>
<Relationships xmlns="http://schemas.openxmlformats.org/package/2006/relationships"><Relationship Id="rId8" Type="http://schemas.openxmlformats.org/officeDocument/2006/relationships/image" Target="../media/image78.png"/><Relationship Id="rId13" Type="http://schemas.openxmlformats.org/officeDocument/2006/relationships/image" Target="../media/image41.emf"/><Relationship Id="rId3" Type="http://schemas.openxmlformats.org/officeDocument/2006/relationships/tags" Target="../tags/tag73.xml"/><Relationship Id="rId7" Type="http://schemas.openxmlformats.org/officeDocument/2006/relationships/image" Target="../media/image20.emf"/><Relationship Id="rId12" Type="http://schemas.openxmlformats.org/officeDocument/2006/relationships/image" Target="../media/image75.png"/><Relationship Id="rId2" Type="http://schemas.openxmlformats.org/officeDocument/2006/relationships/tags" Target="../tags/tag72.xml"/><Relationship Id="rId1" Type="http://schemas.openxmlformats.org/officeDocument/2006/relationships/vmlDrawing" Target="../drawings/vmlDrawing33.vml"/><Relationship Id="rId6" Type="http://schemas.openxmlformats.org/officeDocument/2006/relationships/oleObject" Target="../embeddings/oleObject12.bin"/><Relationship Id="rId11" Type="http://schemas.openxmlformats.org/officeDocument/2006/relationships/image" Target="../media/image80.png"/><Relationship Id="rId5" Type="http://schemas.openxmlformats.org/officeDocument/2006/relationships/notesSlide" Target="../notesSlides/notesSlide36.xml"/><Relationship Id="rId10" Type="http://schemas.openxmlformats.org/officeDocument/2006/relationships/image" Target="../media/image55.png"/><Relationship Id="rId4" Type="http://schemas.openxmlformats.org/officeDocument/2006/relationships/slideLayout" Target="../slideLayouts/slideLayout14.xml"/><Relationship Id="rId9" Type="http://schemas.openxmlformats.org/officeDocument/2006/relationships/image" Target="../media/image79.png"/></Relationships>
</file>

<file path=ppt/slides/_rels/slide38.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tags" Target="../tags/tag75.xml"/><Relationship Id="rId7" Type="http://schemas.openxmlformats.org/officeDocument/2006/relationships/image" Target="../media/image20.emf"/><Relationship Id="rId2" Type="http://schemas.openxmlformats.org/officeDocument/2006/relationships/tags" Target="../tags/tag74.xml"/><Relationship Id="rId1" Type="http://schemas.openxmlformats.org/officeDocument/2006/relationships/vmlDrawing" Target="../drawings/vmlDrawing34.vml"/><Relationship Id="rId6" Type="http://schemas.openxmlformats.org/officeDocument/2006/relationships/oleObject" Target="../embeddings/oleObject13.bin"/><Relationship Id="rId11" Type="http://schemas.openxmlformats.org/officeDocument/2006/relationships/image" Target="../media/image40.png"/><Relationship Id="rId5" Type="http://schemas.openxmlformats.org/officeDocument/2006/relationships/notesSlide" Target="../notesSlides/notesSlide37.xml"/><Relationship Id="rId10" Type="http://schemas.openxmlformats.org/officeDocument/2006/relationships/image" Target="../media/image82.png"/><Relationship Id="rId4" Type="http://schemas.openxmlformats.org/officeDocument/2006/relationships/slideLayout" Target="../slideLayouts/slideLayout14.xml"/><Relationship Id="rId9" Type="http://schemas.openxmlformats.org/officeDocument/2006/relationships/image" Target="../media/image81.png"/></Relationships>
</file>

<file path=ppt/slides/_rels/slide39.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tags" Target="../tags/tag77.xml"/><Relationship Id="rId7" Type="http://schemas.openxmlformats.org/officeDocument/2006/relationships/image" Target="../media/image20.emf"/><Relationship Id="rId2" Type="http://schemas.openxmlformats.org/officeDocument/2006/relationships/tags" Target="../tags/tag76.xml"/><Relationship Id="rId1" Type="http://schemas.openxmlformats.org/officeDocument/2006/relationships/vmlDrawing" Target="../drawings/vmlDrawing35.vml"/><Relationship Id="rId6" Type="http://schemas.openxmlformats.org/officeDocument/2006/relationships/oleObject" Target="../embeddings/oleObject14.bin"/><Relationship Id="rId5" Type="http://schemas.openxmlformats.org/officeDocument/2006/relationships/notesSlide" Target="../notesSlides/notesSlide38.xml"/><Relationship Id="rId4"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tags" Target="../tags/tag79.xml"/><Relationship Id="rId7" Type="http://schemas.openxmlformats.org/officeDocument/2006/relationships/image" Target="../media/image20.emf"/><Relationship Id="rId2" Type="http://schemas.openxmlformats.org/officeDocument/2006/relationships/tags" Target="../tags/tag78.xml"/><Relationship Id="rId1" Type="http://schemas.openxmlformats.org/officeDocument/2006/relationships/vmlDrawing" Target="../drawings/vmlDrawing36.vml"/><Relationship Id="rId6" Type="http://schemas.openxmlformats.org/officeDocument/2006/relationships/oleObject" Target="../embeddings/oleObject14.bin"/><Relationship Id="rId5" Type="http://schemas.openxmlformats.org/officeDocument/2006/relationships/notesSlide" Target="../notesSlides/notesSlide39.xml"/><Relationship Id="rId4"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tags" Target="../tags/tag81.xml"/><Relationship Id="rId7" Type="http://schemas.openxmlformats.org/officeDocument/2006/relationships/image" Target="../media/image20.emf"/><Relationship Id="rId2" Type="http://schemas.openxmlformats.org/officeDocument/2006/relationships/tags" Target="../tags/tag80.xml"/><Relationship Id="rId1" Type="http://schemas.openxmlformats.org/officeDocument/2006/relationships/vmlDrawing" Target="../drawings/vmlDrawing37.vml"/><Relationship Id="rId6" Type="http://schemas.openxmlformats.org/officeDocument/2006/relationships/oleObject" Target="../embeddings/oleObject15.bin"/><Relationship Id="rId5" Type="http://schemas.openxmlformats.org/officeDocument/2006/relationships/notesSlide" Target="../notesSlides/notesSlide40.xml"/><Relationship Id="rId4"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tags" Target="../tags/tag83.xml"/><Relationship Id="rId7" Type="http://schemas.openxmlformats.org/officeDocument/2006/relationships/image" Target="../media/image20.emf"/><Relationship Id="rId2" Type="http://schemas.openxmlformats.org/officeDocument/2006/relationships/tags" Target="../tags/tag82.xml"/><Relationship Id="rId1" Type="http://schemas.openxmlformats.org/officeDocument/2006/relationships/vmlDrawing" Target="../drawings/vmlDrawing38.vml"/><Relationship Id="rId6" Type="http://schemas.openxmlformats.org/officeDocument/2006/relationships/oleObject" Target="../embeddings/oleObject15.bin"/><Relationship Id="rId5" Type="http://schemas.openxmlformats.org/officeDocument/2006/relationships/notesSlide" Target="../notesSlides/notesSlide41.xml"/><Relationship Id="rId4" Type="http://schemas.openxmlformats.org/officeDocument/2006/relationships/slideLayout" Target="../slideLayouts/slideLayout14.xml"/><Relationship Id="rId9" Type="http://schemas.openxmlformats.org/officeDocument/2006/relationships/image" Target="../media/image87.png"/></Relationships>
</file>

<file path=ppt/slides/_rels/slide43.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tags" Target="../tags/tag85.xml"/><Relationship Id="rId7" Type="http://schemas.openxmlformats.org/officeDocument/2006/relationships/image" Target="../media/image20.emf"/><Relationship Id="rId2" Type="http://schemas.openxmlformats.org/officeDocument/2006/relationships/tags" Target="../tags/tag84.xml"/><Relationship Id="rId1" Type="http://schemas.openxmlformats.org/officeDocument/2006/relationships/vmlDrawing" Target="../drawings/vmlDrawing39.vml"/><Relationship Id="rId6" Type="http://schemas.openxmlformats.org/officeDocument/2006/relationships/oleObject" Target="../embeddings/oleObject15.bin"/><Relationship Id="rId5" Type="http://schemas.openxmlformats.org/officeDocument/2006/relationships/notesSlide" Target="../notesSlides/notesSlide42.xml"/><Relationship Id="rId4"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tags" Target="../tags/tag87.xml"/><Relationship Id="rId7" Type="http://schemas.openxmlformats.org/officeDocument/2006/relationships/image" Target="../media/image20.emf"/><Relationship Id="rId2" Type="http://schemas.openxmlformats.org/officeDocument/2006/relationships/tags" Target="../tags/tag86.xml"/><Relationship Id="rId1" Type="http://schemas.openxmlformats.org/officeDocument/2006/relationships/vmlDrawing" Target="../drawings/vmlDrawing40.vml"/><Relationship Id="rId6" Type="http://schemas.openxmlformats.org/officeDocument/2006/relationships/oleObject" Target="../embeddings/oleObject15.bin"/><Relationship Id="rId5" Type="http://schemas.openxmlformats.org/officeDocument/2006/relationships/notesSlide" Target="../notesSlides/notesSlide43.xml"/><Relationship Id="rId4"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tags" Target="../tags/tag89.xml"/><Relationship Id="rId7" Type="http://schemas.openxmlformats.org/officeDocument/2006/relationships/image" Target="../media/image20.emf"/><Relationship Id="rId2" Type="http://schemas.openxmlformats.org/officeDocument/2006/relationships/tags" Target="../tags/tag88.xml"/><Relationship Id="rId1" Type="http://schemas.openxmlformats.org/officeDocument/2006/relationships/vmlDrawing" Target="../drawings/vmlDrawing41.vml"/><Relationship Id="rId6" Type="http://schemas.openxmlformats.org/officeDocument/2006/relationships/oleObject" Target="../embeddings/oleObject16.bin"/><Relationship Id="rId5" Type="http://schemas.openxmlformats.org/officeDocument/2006/relationships/notesSlide" Target="../notesSlides/notesSlide44.xml"/><Relationship Id="rId4"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tags" Target="../tags/tag91.xml"/><Relationship Id="rId7" Type="http://schemas.openxmlformats.org/officeDocument/2006/relationships/image" Target="../media/image20.emf"/><Relationship Id="rId2" Type="http://schemas.openxmlformats.org/officeDocument/2006/relationships/tags" Target="../tags/tag90.xml"/><Relationship Id="rId1" Type="http://schemas.openxmlformats.org/officeDocument/2006/relationships/vmlDrawing" Target="../drawings/vmlDrawing42.vml"/><Relationship Id="rId6" Type="http://schemas.openxmlformats.org/officeDocument/2006/relationships/oleObject" Target="../embeddings/oleObject17.bin"/><Relationship Id="rId5" Type="http://schemas.openxmlformats.org/officeDocument/2006/relationships/notesSlide" Target="../notesSlides/notesSlide45.xml"/><Relationship Id="rId4"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93.xml"/><Relationship Id="rId7" Type="http://schemas.openxmlformats.org/officeDocument/2006/relationships/oleObject" Target="../embeddings/oleObject6.bin"/><Relationship Id="rId2" Type="http://schemas.openxmlformats.org/officeDocument/2006/relationships/tags" Target="../tags/tag92.xml"/><Relationship Id="rId1" Type="http://schemas.openxmlformats.org/officeDocument/2006/relationships/vmlDrawing" Target="../drawings/vmlDrawing43.vml"/><Relationship Id="rId6" Type="http://schemas.openxmlformats.org/officeDocument/2006/relationships/image" Target="../media/image19.png"/><Relationship Id="rId5" Type="http://schemas.openxmlformats.org/officeDocument/2006/relationships/notesSlide" Target="../notesSlides/notesSlide46.xml"/><Relationship Id="rId4"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tags" Target="../tags/tag95.xml"/><Relationship Id="rId7" Type="http://schemas.openxmlformats.org/officeDocument/2006/relationships/image" Target="../media/image20.emf"/><Relationship Id="rId2" Type="http://schemas.openxmlformats.org/officeDocument/2006/relationships/tags" Target="../tags/tag94.xml"/><Relationship Id="rId1" Type="http://schemas.openxmlformats.org/officeDocument/2006/relationships/vmlDrawing" Target="../drawings/vmlDrawing44.vml"/><Relationship Id="rId6" Type="http://schemas.openxmlformats.org/officeDocument/2006/relationships/oleObject" Target="../embeddings/oleObject8.bin"/><Relationship Id="rId5" Type="http://schemas.openxmlformats.org/officeDocument/2006/relationships/notesSlide" Target="../notesSlides/notesSlide47.xml"/><Relationship Id="rId4"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8" Type="http://schemas.openxmlformats.org/officeDocument/2006/relationships/image" Target="../media/image90.png"/><Relationship Id="rId3" Type="http://schemas.openxmlformats.org/officeDocument/2006/relationships/tags" Target="../tags/tag97.xml"/><Relationship Id="rId7" Type="http://schemas.openxmlformats.org/officeDocument/2006/relationships/image" Target="../media/image20.emf"/><Relationship Id="rId2" Type="http://schemas.openxmlformats.org/officeDocument/2006/relationships/tags" Target="../tags/tag96.xml"/><Relationship Id="rId1" Type="http://schemas.openxmlformats.org/officeDocument/2006/relationships/vmlDrawing" Target="../drawings/vmlDrawing45.vml"/><Relationship Id="rId6" Type="http://schemas.openxmlformats.org/officeDocument/2006/relationships/oleObject" Target="../embeddings/oleObject8.bin"/><Relationship Id="rId5" Type="http://schemas.openxmlformats.org/officeDocument/2006/relationships/notesSlide" Target="../notesSlides/notesSlide48.xml"/><Relationship Id="rId4"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0.xml"/></Relationships>
</file>

<file path=ppt/slides/_rels/slide5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tags" Target="../tags/tag99.xml"/><Relationship Id="rId7" Type="http://schemas.openxmlformats.org/officeDocument/2006/relationships/image" Target="../media/image20.emf"/><Relationship Id="rId2" Type="http://schemas.openxmlformats.org/officeDocument/2006/relationships/tags" Target="../tags/tag98.xml"/><Relationship Id="rId1" Type="http://schemas.openxmlformats.org/officeDocument/2006/relationships/vmlDrawing" Target="../drawings/vmlDrawing46.vml"/><Relationship Id="rId6" Type="http://schemas.openxmlformats.org/officeDocument/2006/relationships/oleObject" Target="../embeddings/oleObject8.bin"/><Relationship Id="rId5" Type="http://schemas.openxmlformats.org/officeDocument/2006/relationships/notesSlide" Target="../notesSlides/notesSlide49.xml"/><Relationship Id="rId4"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tags" Target="../tags/tag101.xml"/><Relationship Id="rId7" Type="http://schemas.openxmlformats.org/officeDocument/2006/relationships/image" Target="../media/image20.emf"/><Relationship Id="rId2" Type="http://schemas.openxmlformats.org/officeDocument/2006/relationships/tags" Target="../tags/tag100.xml"/><Relationship Id="rId1" Type="http://schemas.openxmlformats.org/officeDocument/2006/relationships/vmlDrawing" Target="../drawings/vmlDrawing47.vml"/><Relationship Id="rId6" Type="http://schemas.openxmlformats.org/officeDocument/2006/relationships/oleObject" Target="../embeddings/oleObject8.bin"/><Relationship Id="rId5" Type="http://schemas.openxmlformats.org/officeDocument/2006/relationships/notesSlide" Target="../notesSlides/notesSlide50.xml"/><Relationship Id="rId4"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tags" Target="../tags/tag103.xml"/><Relationship Id="rId7" Type="http://schemas.openxmlformats.org/officeDocument/2006/relationships/image" Target="../media/image20.emf"/><Relationship Id="rId2" Type="http://schemas.openxmlformats.org/officeDocument/2006/relationships/tags" Target="../tags/tag102.xml"/><Relationship Id="rId1" Type="http://schemas.openxmlformats.org/officeDocument/2006/relationships/vmlDrawing" Target="../drawings/vmlDrawing48.vml"/><Relationship Id="rId6" Type="http://schemas.openxmlformats.org/officeDocument/2006/relationships/oleObject" Target="../embeddings/oleObject8.bin"/><Relationship Id="rId5" Type="http://schemas.openxmlformats.org/officeDocument/2006/relationships/notesSlide" Target="../notesSlides/notesSlide51.xml"/><Relationship Id="rId4"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tags" Target="../tags/tag105.xml"/><Relationship Id="rId7" Type="http://schemas.openxmlformats.org/officeDocument/2006/relationships/image" Target="../media/image20.emf"/><Relationship Id="rId2" Type="http://schemas.openxmlformats.org/officeDocument/2006/relationships/tags" Target="../tags/tag104.xml"/><Relationship Id="rId1" Type="http://schemas.openxmlformats.org/officeDocument/2006/relationships/vmlDrawing" Target="../drawings/vmlDrawing49.vml"/><Relationship Id="rId6" Type="http://schemas.openxmlformats.org/officeDocument/2006/relationships/oleObject" Target="../embeddings/oleObject8.bin"/><Relationship Id="rId5" Type="http://schemas.openxmlformats.org/officeDocument/2006/relationships/notesSlide" Target="../notesSlides/notesSlide52.xml"/><Relationship Id="rId4" Type="http://schemas.openxmlformats.org/officeDocument/2006/relationships/slideLayout" Target="../slideLayouts/slideLayout14.xml"/></Relationships>
</file>

<file path=ppt/slides/_rels/slide54.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tags" Target="../tags/tag107.xml"/><Relationship Id="rId7" Type="http://schemas.openxmlformats.org/officeDocument/2006/relationships/image" Target="../media/image20.emf"/><Relationship Id="rId2" Type="http://schemas.openxmlformats.org/officeDocument/2006/relationships/tags" Target="../tags/tag106.xml"/><Relationship Id="rId1" Type="http://schemas.openxmlformats.org/officeDocument/2006/relationships/vmlDrawing" Target="../drawings/vmlDrawing50.vml"/><Relationship Id="rId6" Type="http://schemas.openxmlformats.org/officeDocument/2006/relationships/oleObject" Target="../embeddings/oleObject8.bin"/><Relationship Id="rId5" Type="http://schemas.openxmlformats.org/officeDocument/2006/relationships/notesSlide" Target="../notesSlides/notesSlide53.xml"/><Relationship Id="rId4" Type="http://schemas.openxmlformats.org/officeDocument/2006/relationships/slideLayout" Target="../slideLayouts/slideLayout14.xml"/><Relationship Id="rId9" Type="http://schemas.openxmlformats.org/officeDocument/2006/relationships/image" Target="../media/image96.png"/></Relationships>
</file>

<file path=ppt/slides/_rels/slide55.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tags" Target="../tags/tag109.xml"/><Relationship Id="rId7" Type="http://schemas.openxmlformats.org/officeDocument/2006/relationships/image" Target="../media/image20.emf"/><Relationship Id="rId2" Type="http://schemas.openxmlformats.org/officeDocument/2006/relationships/tags" Target="../tags/tag108.xml"/><Relationship Id="rId1" Type="http://schemas.openxmlformats.org/officeDocument/2006/relationships/vmlDrawing" Target="../drawings/vmlDrawing51.vml"/><Relationship Id="rId6" Type="http://schemas.openxmlformats.org/officeDocument/2006/relationships/oleObject" Target="../embeddings/oleObject8.bin"/><Relationship Id="rId5" Type="http://schemas.openxmlformats.org/officeDocument/2006/relationships/notesSlide" Target="../notesSlides/notesSlide54.xml"/><Relationship Id="rId10" Type="http://schemas.openxmlformats.org/officeDocument/2006/relationships/image" Target="../media/image99.png"/><Relationship Id="rId4" Type="http://schemas.openxmlformats.org/officeDocument/2006/relationships/slideLayout" Target="../slideLayouts/slideLayout14.xml"/><Relationship Id="rId9" Type="http://schemas.openxmlformats.org/officeDocument/2006/relationships/image" Target="../media/image98.png"/></Relationships>
</file>

<file path=ppt/slides/_rels/slide56.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tags" Target="../tags/tag111.xml"/><Relationship Id="rId7" Type="http://schemas.openxmlformats.org/officeDocument/2006/relationships/image" Target="../media/image20.emf"/><Relationship Id="rId2" Type="http://schemas.openxmlformats.org/officeDocument/2006/relationships/tags" Target="../tags/tag110.xml"/><Relationship Id="rId1" Type="http://schemas.openxmlformats.org/officeDocument/2006/relationships/vmlDrawing" Target="../drawings/vmlDrawing52.vml"/><Relationship Id="rId6" Type="http://schemas.openxmlformats.org/officeDocument/2006/relationships/oleObject" Target="../embeddings/oleObject8.bin"/><Relationship Id="rId5" Type="http://schemas.openxmlformats.org/officeDocument/2006/relationships/notesSlide" Target="../notesSlides/notesSlide55.xml"/><Relationship Id="rId4"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tags" Target="../tags/tag113.xml"/><Relationship Id="rId7" Type="http://schemas.openxmlformats.org/officeDocument/2006/relationships/image" Target="../media/image20.emf"/><Relationship Id="rId2" Type="http://schemas.openxmlformats.org/officeDocument/2006/relationships/tags" Target="../tags/tag112.xml"/><Relationship Id="rId1" Type="http://schemas.openxmlformats.org/officeDocument/2006/relationships/vmlDrawing" Target="../drawings/vmlDrawing53.vml"/><Relationship Id="rId6" Type="http://schemas.openxmlformats.org/officeDocument/2006/relationships/oleObject" Target="../embeddings/oleObject8.bin"/><Relationship Id="rId5" Type="http://schemas.openxmlformats.org/officeDocument/2006/relationships/notesSlide" Target="../notesSlides/notesSlide56.xml"/><Relationship Id="rId4"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15.xml"/><Relationship Id="rId7" Type="http://schemas.openxmlformats.org/officeDocument/2006/relationships/oleObject" Target="../embeddings/oleObject6.bin"/><Relationship Id="rId2" Type="http://schemas.openxmlformats.org/officeDocument/2006/relationships/tags" Target="../tags/tag114.xml"/><Relationship Id="rId1" Type="http://schemas.openxmlformats.org/officeDocument/2006/relationships/vmlDrawing" Target="../drawings/vmlDrawing54.vml"/><Relationship Id="rId6" Type="http://schemas.openxmlformats.org/officeDocument/2006/relationships/image" Target="../media/image19.png"/><Relationship Id="rId5" Type="http://schemas.openxmlformats.org/officeDocument/2006/relationships/notesSlide" Target="../notesSlides/notesSlide57.xml"/><Relationship Id="rId4"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tags" Target="../tags/tag117.xml"/><Relationship Id="rId7" Type="http://schemas.openxmlformats.org/officeDocument/2006/relationships/image" Target="../media/image20.emf"/><Relationship Id="rId2" Type="http://schemas.openxmlformats.org/officeDocument/2006/relationships/tags" Target="../tags/tag116.xml"/><Relationship Id="rId1" Type="http://schemas.openxmlformats.org/officeDocument/2006/relationships/vmlDrawing" Target="../drawings/vmlDrawing55.vml"/><Relationship Id="rId6" Type="http://schemas.openxmlformats.org/officeDocument/2006/relationships/oleObject" Target="../embeddings/oleObject8.bin"/><Relationship Id="rId5" Type="http://schemas.openxmlformats.org/officeDocument/2006/relationships/notesSlide" Target="../notesSlides/notesSlide58.xml"/><Relationship Id="rId4"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60.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tags" Target="../tags/tag119.xml"/><Relationship Id="rId7" Type="http://schemas.openxmlformats.org/officeDocument/2006/relationships/image" Target="../media/image20.emf"/><Relationship Id="rId2" Type="http://schemas.openxmlformats.org/officeDocument/2006/relationships/tags" Target="../tags/tag118.xml"/><Relationship Id="rId1" Type="http://schemas.openxmlformats.org/officeDocument/2006/relationships/vmlDrawing" Target="../drawings/vmlDrawing56.vml"/><Relationship Id="rId6" Type="http://schemas.openxmlformats.org/officeDocument/2006/relationships/oleObject" Target="../embeddings/oleObject8.bin"/><Relationship Id="rId5" Type="http://schemas.openxmlformats.org/officeDocument/2006/relationships/notesSlide" Target="../notesSlides/notesSlide59.xml"/><Relationship Id="rId4" Type="http://schemas.openxmlformats.org/officeDocument/2006/relationships/slideLayout" Target="../slideLayouts/slideLayout14.xml"/><Relationship Id="rId9" Type="http://schemas.openxmlformats.org/officeDocument/2006/relationships/image" Target="../media/image102.png"/></Relationships>
</file>

<file path=ppt/slides/_rels/slide61.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tags" Target="../tags/tag121.xml"/><Relationship Id="rId7" Type="http://schemas.openxmlformats.org/officeDocument/2006/relationships/image" Target="../media/image20.emf"/><Relationship Id="rId2" Type="http://schemas.openxmlformats.org/officeDocument/2006/relationships/tags" Target="../tags/tag120.xml"/><Relationship Id="rId1" Type="http://schemas.openxmlformats.org/officeDocument/2006/relationships/vmlDrawing" Target="../drawings/vmlDrawing57.vml"/><Relationship Id="rId6" Type="http://schemas.openxmlformats.org/officeDocument/2006/relationships/oleObject" Target="../embeddings/oleObject8.bin"/><Relationship Id="rId5" Type="http://schemas.openxmlformats.org/officeDocument/2006/relationships/notesSlide" Target="../notesSlides/notesSlide60.xml"/><Relationship Id="rId4"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tags" Target="../tags/tag123.xml"/><Relationship Id="rId7" Type="http://schemas.openxmlformats.org/officeDocument/2006/relationships/image" Target="../media/image20.emf"/><Relationship Id="rId2" Type="http://schemas.openxmlformats.org/officeDocument/2006/relationships/tags" Target="../tags/tag122.xml"/><Relationship Id="rId1" Type="http://schemas.openxmlformats.org/officeDocument/2006/relationships/vmlDrawing" Target="../drawings/vmlDrawing58.vml"/><Relationship Id="rId6" Type="http://schemas.openxmlformats.org/officeDocument/2006/relationships/oleObject" Target="../embeddings/oleObject8.bin"/><Relationship Id="rId5" Type="http://schemas.openxmlformats.org/officeDocument/2006/relationships/notesSlide" Target="../notesSlides/notesSlide61.xml"/><Relationship Id="rId4"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25.xml"/><Relationship Id="rId7" Type="http://schemas.openxmlformats.org/officeDocument/2006/relationships/oleObject" Target="../embeddings/oleObject18.bin"/><Relationship Id="rId2" Type="http://schemas.openxmlformats.org/officeDocument/2006/relationships/tags" Target="../tags/tag124.xml"/><Relationship Id="rId1" Type="http://schemas.openxmlformats.org/officeDocument/2006/relationships/vmlDrawing" Target="../drawings/vmlDrawing59.vml"/><Relationship Id="rId6" Type="http://schemas.openxmlformats.org/officeDocument/2006/relationships/image" Target="../media/image19.png"/><Relationship Id="rId5" Type="http://schemas.openxmlformats.org/officeDocument/2006/relationships/notesSlide" Target="../notesSlides/notesSlide62.xml"/><Relationship Id="rId4"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tags" Target="../tags/tag127.xml"/><Relationship Id="rId7" Type="http://schemas.openxmlformats.org/officeDocument/2006/relationships/image" Target="../media/image20.emf"/><Relationship Id="rId2" Type="http://schemas.openxmlformats.org/officeDocument/2006/relationships/tags" Target="../tags/tag126.xml"/><Relationship Id="rId1" Type="http://schemas.openxmlformats.org/officeDocument/2006/relationships/vmlDrawing" Target="../drawings/vmlDrawing60.vml"/><Relationship Id="rId6" Type="http://schemas.openxmlformats.org/officeDocument/2006/relationships/oleObject" Target="../embeddings/oleObject19.bin"/><Relationship Id="rId5" Type="http://schemas.openxmlformats.org/officeDocument/2006/relationships/notesSlide" Target="../notesSlides/notesSlide63.xml"/><Relationship Id="rId4" Type="http://schemas.openxmlformats.org/officeDocument/2006/relationships/slideLayout" Target="../slideLayouts/slideLayout14.xml"/></Relationships>
</file>

<file path=ppt/slides/_rels/slide65.xml.rels><?xml version="1.0" encoding="UTF-8" standalone="yes"?>
<Relationships xmlns="http://schemas.openxmlformats.org/package/2006/relationships"><Relationship Id="rId8" Type="http://schemas.openxmlformats.org/officeDocument/2006/relationships/image" Target="../media/image106.png"/><Relationship Id="rId3" Type="http://schemas.openxmlformats.org/officeDocument/2006/relationships/tags" Target="../tags/tag129.xml"/><Relationship Id="rId7" Type="http://schemas.openxmlformats.org/officeDocument/2006/relationships/image" Target="../media/image20.emf"/><Relationship Id="rId2" Type="http://schemas.openxmlformats.org/officeDocument/2006/relationships/tags" Target="../tags/tag128.xml"/><Relationship Id="rId1" Type="http://schemas.openxmlformats.org/officeDocument/2006/relationships/vmlDrawing" Target="../drawings/vmlDrawing61.vml"/><Relationship Id="rId6" Type="http://schemas.openxmlformats.org/officeDocument/2006/relationships/oleObject" Target="../embeddings/oleObject19.bin"/><Relationship Id="rId5" Type="http://schemas.openxmlformats.org/officeDocument/2006/relationships/notesSlide" Target="../notesSlides/notesSlide64.xml"/><Relationship Id="rId10" Type="http://schemas.openxmlformats.org/officeDocument/2006/relationships/image" Target="../media/image108.png"/><Relationship Id="rId4" Type="http://schemas.openxmlformats.org/officeDocument/2006/relationships/slideLayout" Target="../slideLayouts/slideLayout14.xml"/><Relationship Id="rId9" Type="http://schemas.openxmlformats.org/officeDocument/2006/relationships/image" Target="../media/image107.png"/></Relationships>
</file>

<file path=ppt/slides/_rels/slide6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tags" Target="../tags/tag131.xml"/><Relationship Id="rId7" Type="http://schemas.openxmlformats.org/officeDocument/2006/relationships/image" Target="../media/image20.emf"/><Relationship Id="rId2" Type="http://schemas.openxmlformats.org/officeDocument/2006/relationships/tags" Target="../tags/tag130.xml"/><Relationship Id="rId1" Type="http://schemas.openxmlformats.org/officeDocument/2006/relationships/vmlDrawing" Target="../drawings/vmlDrawing62.vml"/><Relationship Id="rId6" Type="http://schemas.openxmlformats.org/officeDocument/2006/relationships/oleObject" Target="../embeddings/oleObject19.bin"/><Relationship Id="rId5" Type="http://schemas.openxmlformats.org/officeDocument/2006/relationships/notesSlide" Target="../notesSlides/notesSlide65.xml"/><Relationship Id="rId4" Type="http://schemas.openxmlformats.org/officeDocument/2006/relationships/slideLayout" Target="../slideLayouts/slideLayout14.xml"/></Relationships>
</file>

<file path=ppt/slides/_rels/slide67.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tags" Target="../tags/tag133.xml"/><Relationship Id="rId7" Type="http://schemas.openxmlformats.org/officeDocument/2006/relationships/image" Target="../media/image20.emf"/><Relationship Id="rId2" Type="http://schemas.openxmlformats.org/officeDocument/2006/relationships/tags" Target="../tags/tag132.xml"/><Relationship Id="rId1" Type="http://schemas.openxmlformats.org/officeDocument/2006/relationships/vmlDrawing" Target="../drawings/vmlDrawing63.vml"/><Relationship Id="rId6" Type="http://schemas.openxmlformats.org/officeDocument/2006/relationships/oleObject" Target="../embeddings/oleObject20.bin"/><Relationship Id="rId5" Type="http://schemas.openxmlformats.org/officeDocument/2006/relationships/notesSlide" Target="../notesSlides/notesSlide66.xml"/><Relationship Id="rId10" Type="http://schemas.openxmlformats.org/officeDocument/2006/relationships/image" Target="../media/image112.png"/><Relationship Id="rId4" Type="http://schemas.openxmlformats.org/officeDocument/2006/relationships/slideLayout" Target="../slideLayouts/slideLayout14.xml"/><Relationship Id="rId9" Type="http://schemas.openxmlformats.org/officeDocument/2006/relationships/image" Target="../media/image111.png"/></Relationships>
</file>

<file path=ppt/slides/_rels/slide68.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tags" Target="../tags/tag135.xml"/><Relationship Id="rId7" Type="http://schemas.openxmlformats.org/officeDocument/2006/relationships/image" Target="../media/image20.emf"/><Relationship Id="rId2" Type="http://schemas.openxmlformats.org/officeDocument/2006/relationships/tags" Target="../tags/tag134.xml"/><Relationship Id="rId1" Type="http://schemas.openxmlformats.org/officeDocument/2006/relationships/vmlDrawing" Target="../drawings/vmlDrawing64.vml"/><Relationship Id="rId6" Type="http://schemas.openxmlformats.org/officeDocument/2006/relationships/oleObject" Target="../embeddings/oleObject21.bin"/><Relationship Id="rId5" Type="http://schemas.openxmlformats.org/officeDocument/2006/relationships/notesSlide" Target="../notesSlides/notesSlide67.xml"/><Relationship Id="rId4"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8" Type="http://schemas.openxmlformats.org/officeDocument/2006/relationships/image" Target="../media/image113.png"/><Relationship Id="rId3" Type="http://schemas.openxmlformats.org/officeDocument/2006/relationships/tags" Target="../tags/tag137.xml"/><Relationship Id="rId7" Type="http://schemas.openxmlformats.org/officeDocument/2006/relationships/image" Target="../media/image20.emf"/><Relationship Id="rId2" Type="http://schemas.openxmlformats.org/officeDocument/2006/relationships/tags" Target="../tags/tag136.xml"/><Relationship Id="rId1" Type="http://schemas.openxmlformats.org/officeDocument/2006/relationships/vmlDrawing" Target="../drawings/vmlDrawing65.vml"/><Relationship Id="rId6" Type="http://schemas.openxmlformats.org/officeDocument/2006/relationships/oleObject" Target="../embeddings/oleObject21.bin"/><Relationship Id="rId5" Type="http://schemas.openxmlformats.org/officeDocument/2006/relationships/notesSlide" Target="../notesSlides/notesSlide68.xml"/><Relationship Id="rId4"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3.xml"/><Relationship Id="rId7" Type="http://schemas.openxmlformats.org/officeDocument/2006/relationships/oleObject" Target="../embeddings/oleObject3.bin"/><Relationship Id="rId2" Type="http://schemas.openxmlformats.org/officeDocument/2006/relationships/tags" Target="../tags/tag12.xml"/><Relationship Id="rId1" Type="http://schemas.openxmlformats.org/officeDocument/2006/relationships/vmlDrawing" Target="../drawings/vmlDrawing3.vml"/><Relationship Id="rId6" Type="http://schemas.openxmlformats.org/officeDocument/2006/relationships/image" Target="../media/image19.png"/><Relationship Id="rId5" Type="http://schemas.openxmlformats.org/officeDocument/2006/relationships/notesSlide" Target="../notesSlides/notesSlide6.xml"/><Relationship Id="rId4"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8" Type="http://schemas.openxmlformats.org/officeDocument/2006/relationships/image" Target="../media/image114.png"/><Relationship Id="rId3" Type="http://schemas.openxmlformats.org/officeDocument/2006/relationships/tags" Target="../tags/tag139.xml"/><Relationship Id="rId7" Type="http://schemas.openxmlformats.org/officeDocument/2006/relationships/image" Target="../media/image20.emf"/><Relationship Id="rId2" Type="http://schemas.openxmlformats.org/officeDocument/2006/relationships/tags" Target="../tags/tag138.xml"/><Relationship Id="rId1" Type="http://schemas.openxmlformats.org/officeDocument/2006/relationships/vmlDrawing" Target="../drawings/vmlDrawing66.vml"/><Relationship Id="rId6" Type="http://schemas.openxmlformats.org/officeDocument/2006/relationships/oleObject" Target="../embeddings/oleObject21.bin"/><Relationship Id="rId5" Type="http://schemas.openxmlformats.org/officeDocument/2006/relationships/notesSlide" Target="../notesSlides/notesSlide69.xml"/><Relationship Id="rId4" Type="http://schemas.openxmlformats.org/officeDocument/2006/relationships/slideLayout" Target="../slideLayouts/slideLayout14.xml"/><Relationship Id="rId9" Type="http://schemas.openxmlformats.org/officeDocument/2006/relationships/image" Target="../media/image105.png"/></Relationships>
</file>

<file path=ppt/slides/_rels/slide71.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tags" Target="../tags/tag141.xml"/><Relationship Id="rId7" Type="http://schemas.openxmlformats.org/officeDocument/2006/relationships/image" Target="../media/image20.emf"/><Relationship Id="rId2" Type="http://schemas.openxmlformats.org/officeDocument/2006/relationships/tags" Target="../tags/tag140.xml"/><Relationship Id="rId1" Type="http://schemas.openxmlformats.org/officeDocument/2006/relationships/vmlDrawing" Target="../drawings/vmlDrawing67.vml"/><Relationship Id="rId6" Type="http://schemas.openxmlformats.org/officeDocument/2006/relationships/oleObject" Target="../embeddings/oleObject21.bin"/><Relationship Id="rId5" Type="http://schemas.openxmlformats.org/officeDocument/2006/relationships/notesSlide" Target="../notesSlides/notesSlide70.xml"/><Relationship Id="rId4"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tags" Target="../tags/tag143.xml"/><Relationship Id="rId7" Type="http://schemas.openxmlformats.org/officeDocument/2006/relationships/image" Target="../media/image20.emf"/><Relationship Id="rId2" Type="http://schemas.openxmlformats.org/officeDocument/2006/relationships/tags" Target="../tags/tag142.xml"/><Relationship Id="rId1" Type="http://schemas.openxmlformats.org/officeDocument/2006/relationships/vmlDrawing" Target="../drawings/vmlDrawing68.vml"/><Relationship Id="rId6" Type="http://schemas.openxmlformats.org/officeDocument/2006/relationships/oleObject" Target="../embeddings/oleObject21.bin"/><Relationship Id="rId5" Type="http://schemas.openxmlformats.org/officeDocument/2006/relationships/notesSlide" Target="../notesSlides/notesSlide71.xml"/><Relationship Id="rId4" Type="http://schemas.openxmlformats.org/officeDocument/2006/relationships/slideLayout" Target="../slideLayouts/slideLayout14.xml"/><Relationship Id="rId9" Type="http://schemas.openxmlformats.org/officeDocument/2006/relationships/image" Target="../media/image105.png"/></Relationships>
</file>

<file path=ppt/slides/_rels/slide73.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tags" Target="../tags/tag145.xml"/><Relationship Id="rId7" Type="http://schemas.openxmlformats.org/officeDocument/2006/relationships/image" Target="../media/image20.emf"/><Relationship Id="rId2" Type="http://schemas.openxmlformats.org/officeDocument/2006/relationships/tags" Target="../tags/tag144.xml"/><Relationship Id="rId1" Type="http://schemas.openxmlformats.org/officeDocument/2006/relationships/vmlDrawing" Target="../drawings/vmlDrawing69.vml"/><Relationship Id="rId6" Type="http://schemas.openxmlformats.org/officeDocument/2006/relationships/oleObject" Target="../embeddings/oleObject21.bin"/><Relationship Id="rId5" Type="http://schemas.openxmlformats.org/officeDocument/2006/relationships/notesSlide" Target="../notesSlides/notesSlide72.xml"/><Relationship Id="rId4"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47.xml"/><Relationship Id="rId7" Type="http://schemas.openxmlformats.org/officeDocument/2006/relationships/oleObject" Target="../embeddings/oleObject18.bin"/><Relationship Id="rId2" Type="http://schemas.openxmlformats.org/officeDocument/2006/relationships/tags" Target="../tags/tag146.xml"/><Relationship Id="rId1" Type="http://schemas.openxmlformats.org/officeDocument/2006/relationships/vmlDrawing" Target="../drawings/vmlDrawing70.vml"/><Relationship Id="rId6" Type="http://schemas.openxmlformats.org/officeDocument/2006/relationships/image" Target="../media/image19.png"/><Relationship Id="rId5" Type="http://schemas.openxmlformats.org/officeDocument/2006/relationships/notesSlide" Target="../notesSlides/notesSlide73.xml"/><Relationship Id="rId4"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tags" Target="../tags/tag149.xml"/><Relationship Id="rId7" Type="http://schemas.openxmlformats.org/officeDocument/2006/relationships/image" Target="../media/image20.emf"/><Relationship Id="rId2" Type="http://schemas.openxmlformats.org/officeDocument/2006/relationships/tags" Target="../tags/tag148.xml"/><Relationship Id="rId1" Type="http://schemas.openxmlformats.org/officeDocument/2006/relationships/vmlDrawing" Target="../drawings/vmlDrawing71.vml"/><Relationship Id="rId6" Type="http://schemas.openxmlformats.org/officeDocument/2006/relationships/oleObject" Target="../embeddings/oleObject19.bin"/><Relationship Id="rId5" Type="http://schemas.openxmlformats.org/officeDocument/2006/relationships/notesSlide" Target="../notesSlides/notesSlide74.xml"/><Relationship Id="rId4"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51.xml"/><Relationship Id="rId7" Type="http://schemas.openxmlformats.org/officeDocument/2006/relationships/oleObject" Target="../embeddings/oleObject18.bin"/><Relationship Id="rId2" Type="http://schemas.openxmlformats.org/officeDocument/2006/relationships/tags" Target="../tags/tag150.xml"/><Relationship Id="rId1" Type="http://schemas.openxmlformats.org/officeDocument/2006/relationships/vmlDrawing" Target="../drawings/vmlDrawing72.vml"/><Relationship Id="rId6" Type="http://schemas.openxmlformats.org/officeDocument/2006/relationships/image" Target="../media/image19.png"/><Relationship Id="rId5" Type="http://schemas.openxmlformats.org/officeDocument/2006/relationships/notesSlide" Target="../notesSlides/notesSlide75.xml"/><Relationship Id="rId4"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8" Type="http://schemas.openxmlformats.org/officeDocument/2006/relationships/image" Target="../media/image119.png"/><Relationship Id="rId3" Type="http://schemas.openxmlformats.org/officeDocument/2006/relationships/tags" Target="../tags/tag153.xml"/><Relationship Id="rId7" Type="http://schemas.openxmlformats.org/officeDocument/2006/relationships/image" Target="../media/image20.emf"/><Relationship Id="rId2" Type="http://schemas.openxmlformats.org/officeDocument/2006/relationships/tags" Target="../tags/tag152.xml"/><Relationship Id="rId1" Type="http://schemas.openxmlformats.org/officeDocument/2006/relationships/vmlDrawing" Target="../drawings/vmlDrawing73.vml"/><Relationship Id="rId6" Type="http://schemas.openxmlformats.org/officeDocument/2006/relationships/oleObject" Target="../embeddings/oleObject19.bin"/><Relationship Id="rId5" Type="http://schemas.openxmlformats.org/officeDocument/2006/relationships/notesSlide" Target="../notesSlides/notesSlide76.xml"/><Relationship Id="rId4" Type="http://schemas.openxmlformats.org/officeDocument/2006/relationships/slideLayout" Target="../slideLayouts/slideLayout14.xml"/><Relationship Id="rId9" Type="http://schemas.openxmlformats.org/officeDocument/2006/relationships/image" Target="../media/image120.png"/></Relationships>
</file>

<file path=ppt/slides/_rels/slide78.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tags" Target="../tags/tag155.xml"/><Relationship Id="rId7" Type="http://schemas.openxmlformats.org/officeDocument/2006/relationships/image" Target="../media/image20.emf"/><Relationship Id="rId2" Type="http://schemas.openxmlformats.org/officeDocument/2006/relationships/tags" Target="../tags/tag154.xml"/><Relationship Id="rId1" Type="http://schemas.openxmlformats.org/officeDocument/2006/relationships/vmlDrawing" Target="../drawings/vmlDrawing74.vml"/><Relationship Id="rId6" Type="http://schemas.openxmlformats.org/officeDocument/2006/relationships/oleObject" Target="../embeddings/oleObject19.bin"/><Relationship Id="rId5" Type="http://schemas.openxmlformats.org/officeDocument/2006/relationships/notesSlide" Target="../notesSlides/notesSlide77.xml"/><Relationship Id="rId4"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8" Type="http://schemas.openxmlformats.org/officeDocument/2006/relationships/image" Target="../media/image122.png"/><Relationship Id="rId3" Type="http://schemas.openxmlformats.org/officeDocument/2006/relationships/tags" Target="../tags/tag157.xml"/><Relationship Id="rId7" Type="http://schemas.openxmlformats.org/officeDocument/2006/relationships/image" Target="../media/image20.emf"/><Relationship Id="rId2" Type="http://schemas.openxmlformats.org/officeDocument/2006/relationships/tags" Target="../tags/tag156.xml"/><Relationship Id="rId1" Type="http://schemas.openxmlformats.org/officeDocument/2006/relationships/vmlDrawing" Target="../drawings/vmlDrawing75.vml"/><Relationship Id="rId6" Type="http://schemas.openxmlformats.org/officeDocument/2006/relationships/oleObject" Target="../embeddings/oleObject19.bin"/><Relationship Id="rId5" Type="http://schemas.openxmlformats.org/officeDocument/2006/relationships/notesSlide" Target="../notesSlides/notesSlide78.xml"/><Relationship Id="rId4"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5.xml"/><Relationship Id="rId7" Type="http://schemas.openxmlformats.org/officeDocument/2006/relationships/image" Target="../media/image20.emf"/><Relationship Id="rId2" Type="http://schemas.openxmlformats.org/officeDocument/2006/relationships/tags" Target="../tags/tag14.xml"/><Relationship Id="rId1" Type="http://schemas.openxmlformats.org/officeDocument/2006/relationships/vmlDrawing" Target="../drawings/vmlDrawing4.vml"/><Relationship Id="rId6" Type="http://schemas.openxmlformats.org/officeDocument/2006/relationships/oleObject" Target="../embeddings/oleObject4.bin"/><Relationship Id="rId5" Type="http://schemas.openxmlformats.org/officeDocument/2006/relationships/notesSlide" Target="../notesSlides/notesSlide7.xml"/><Relationship Id="rId4" Type="http://schemas.openxmlformats.org/officeDocument/2006/relationships/slideLayout" Target="../slideLayouts/slideLayout14.xml"/><Relationship Id="rId9" Type="http://schemas.openxmlformats.org/officeDocument/2006/relationships/image" Target="../media/image22.jpeg"/></Relationships>
</file>

<file path=ppt/slides/_rels/slide80.xml.rels><?xml version="1.0" encoding="UTF-8" standalone="yes"?>
<Relationships xmlns="http://schemas.openxmlformats.org/package/2006/relationships"><Relationship Id="rId3" Type="http://schemas.openxmlformats.org/officeDocument/2006/relationships/tags" Target="../tags/tag159.xml"/><Relationship Id="rId7" Type="http://schemas.openxmlformats.org/officeDocument/2006/relationships/image" Target="../media/image20.emf"/><Relationship Id="rId2" Type="http://schemas.openxmlformats.org/officeDocument/2006/relationships/tags" Target="../tags/tag158.xml"/><Relationship Id="rId1" Type="http://schemas.openxmlformats.org/officeDocument/2006/relationships/vmlDrawing" Target="../drawings/vmlDrawing76.vml"/><Relationship Id="rId6" Type="http://schemas.openxmlformats.org/officeDocument/2006/relationships/oleObject" Target="../embeddings/oleObject22.bin"/><Relationship Id="rId5" Type="http://schemas.openxmlformats.org/officeDocument/2006/relationships/notesSlide" Target="../notesSlides/notesSlide79.xml"/><Relationship Id="rId4"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61.xml"/><Relationship Id="rId7" Type="http://schemas.openxmlformats.org/officeDocument/2006/relationships/oleObject" Target="../embeddings/oleObject23.bin"/><Relationship Id="rId2" Type="http://schemas.openxmlformats.org/officeDocument/2006/relationships/tags" Target="../tags/tag160.xml"/><Relationship Id="rId1" Type="http://schemas.openxmlformats.org/officeDocument/2006/relationships/vmlDrawing" Target="../drawings/vmlDrawing77.vml"/><Relationship Id="rId6" Type="http://schemas.openxmlformats.org/officeDocument/2006/relationships/image" Target="../media/image19.png"/><Relationship Id="rId5" Type="http://schemas.openxmlformats.org/officeDocument/2006/relationships/notesSlide" Target="../notesSlides/notesSlide80.xml"/><Relationship Id="rId4"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62.xml"/></Relationships>
</file>

<file path=ppt/slides/_rels/slide83.xml.rels><?xml version="1.0" encoding="UTF-8" standalone="yes"?>
<Relationships xmlns="http://schemas.openxmlformats.org/package/2006/relationships"><Relationship Id="rId8" Type="http://schemas.openxmlformats.org/officeDocument/2006/relationships/image" Target="../media/image127.svg"/><Relationship Id="rId3" Type="http://schemas.openxmlformats.org/officeDocument/2006/relationships/image" Target="../media/image123.png"/><Relationship Id="rId7" Type="http://schemas.openxmlformats.org/officeDocument/2006/relationships/image" Target="../media/image126.png"/><Relationship Id="rId2" Type="http://schemas.openxmlformats.org/officeDocument/2006/relationships/slideLayout" Target="../slideLayouts/slideLayout5.xml"/><Relationship Id="rId1" Type="http://schemas.openxmlformats.org/officeDocument/2006/relationships/tags" Target="../tags/tag163.xml"/><Relationship Id="rId6" Type="http://schemas.openxmlformats.org/officeDocument/2006/relationships/image" Target="../media/image125.png"/><Relationship Id="rId5" Type="http://schemas.openxmlformats.org/officeDocument/2006/relationships/image" Target="../media/image124.png"/><Relationship Id="rId4" Type="http://schemas.openxmlformats.org/officeDocument/2006/relationships/hyperlink" Target="https://covid19.ncdhhs.gov/vaccines/providers/covid-19-vaccine-management-system-cvms" TargetMode="External"/><Relationship Id="rId9" Type="http://schemas.openxmlformats.org/officeDocument/2006/relationships/hyperlink" Target="https://ncgov.servicenowservices.com/csm_vaccine" TargetMode="External"/></Relationships>
</file>

<file path=ppt/slides/_rels/slide84.xml.rels><?xml version="1.0" encoding="UTF-8" standalone="yes"?>
<Relationships xmlns="http://schemas.openxmlformats.org/package/2006/relationships"><Relationship Id="rId3" Type="http://schemas.openxmlformats.org/officeDocument/2006/relationships/hyperlink" Target="https://ncgov.servicenowservices.com/csm_vaccine" TargetMode="External"/><Relationship Id="rId2" Type="http://schemas.openxmlformats.org/officeDocument/2006/relationships/slideLayout" Target="../slideLayouts/slideLayout12.xml"/><Relationship Id="rId1" Type="http://schemas.openxmlformats.org/officeDocument/2006/relationships/tags" Target="../tags/tag164.xml"/><Relationship Id="rId4" Type="http://schemas.openxmlformats.org/officeDocument/2006/relationships/image" Target="../media/image128.png"/></Relationships>
</file>

<file path=ppt/slides/_rels/slide85.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66.xml"/><Relationship Id="rId7" Type="http://schemas.openxmlformats.org/officeDocument/2006/relationships/oleObject" Target="../embeddings/oleObject24.bin"/><Relationship Id="rId2" Type="http://schemas.openxmlformats.org/officeDocument/2006/relationships/tags" Target="../tags/tag165.xml"/><Relationship Id="rId1" Type="http://schemas.openxmlformats.org/officeDocument/2006/relationships/vmlDrawing" Target="../drawings/vmlDrawing78.vml"/><Relationship Id="rId6" Type="http://schemas.openxmlformats.org/officeDocument/2006/relationships/image" Target="../media/image19.png"/><Relationship Id="rId5" Type="http://schemas.openxmlformats.org/officeDocument/2006/relationships/notesSlide" Target="../notesSlides/notesSlide81.xml"/><Relationship Id="rId4"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6.png"/><Relationship Id="rId18" Type="http://schemas.openxmlformats.org/officeDocument/2006/relationships/image" Target="../media/image31.svg"/><Relationship Id="rId3" Type="http://schemas.openxmlformats.org/officeDocument/2006/relationships/tags" Target="../tags/tag17.xml"/><Relationship Id="rId21" Type="http://schemas.openxmlformats.org/officeDocument/2006/relationships/image" Target="../media/image34.png"/><Relationship Id="rId7" Type="http://schemas.openxmlformats.org/officeDocument/2006/relationships/image" Target="../media/image20.emf"/><Relationship Id="rId12" Type="http://schemas.openxmlformats.org/officeDocument/2006/relationships/image" Target="../media/image25.svg"/><Relationship Id="rId17" Type="http://schemas.openxmlformats.org/officeDocument/2006/relationships/image" Target="../media/image30.png"/><Relationship Id="rId2" Type="http://schemas.openxmlformats.org/officeDocument/2006/relationships/tags" Target="../tags/tag16.xml"/><Relationship Id="rId16" Type="http://schemas.openxmlformats.org/officeDocument/2006/relationships/image" Target="../media/image29.svg"/><Relationship Id="rId20" Type="http://schemas.openxmlformats.org/officeDocument/2006/relationships/image" Target="../media/image33.svg"/><Relationship Id="rId1" Type="http://schemas.openxmlformats.org/officeDocument/2006/relationships/vmlDrawing" Target="../drawings/vmlDrawing5.vml"/><Relationship Id="rId6" Type="http://schemas.openxmlformats.org/officeDocument/2006/relationships/oleObject" Target="../embeddings/oleObject4.bin"/><Relationship Id="rId11" Type="http://schemas.openxmlformats.org/officeDocument/2006/relationships/image" Target="../media/image24.png"/><Relationship Id="rId5" Type="http://schemas.openxmlformats.org/officeDocument/2006/relationships/notesSlide" Target="../notesSlides/notesSlide8.xml"/><Relationship Id="rId15" Type="http://schemas.openxmlformats.org/officeDocument/2006/relationships/image" Target="../media/image28.png"/><Relationship Id="rId10" Type="http://schemas.openxmlformats.org/officeDocument/2006/relationships/hyperlink" Target="http://www.ncid.nc.gov/" TargetMode="External"/><Relationship Id="rId19" Type="http://schemas.openxmlformats.org/officeDocument/2006/relationships/image" Target="../media/image32.png"/><Relationship Id="rId4" Type="http://schemas.openxmlformats.org/officeDocument/2006/relationships/slideLayout" Target="../slideLayouts/slideLayout14.xml"/><Relationship Id="rId9" Type="http://schemas.openxmlformats.org/officeDocument/2006/relationships/image" Target="../media/image23.svg"/><Relationship Id="rId14" Type="http://schemas.openxmlformats.org/officeDocument/2006/relationships/image" Target="../media/image27.svg"/><Relationship Id="rId22" Type="http://schemas.openxmlformats.org/officeDocument/2006/relationships/image" Target="../media/image3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47A66F-7D6D-6042-A4EB-AF4CAEA86DDB}"/>
              </a:ext>
            </a:extLst>
          </p:cNvPr>
          <p:cNvSpPr>
            <a:spLocks noGrp="1"/>
          </p:cNvSpPr>
          <p:nvPr>
            <p:ph type="subTitle" idx="1"/>
          </p:nvPr>
        </p:nvSpPr>
        <p:spPr>
          <a:xfrm>
            <a:off x="480791" y="3808429"/>
            <a:ext cx="3745970" cy="743943"/>
          </a:xfrm>
        </p:spPr>
        <p:txBody>
          <a:bodyPr lIns="91440" tIns="45720" rIns="91440" bIns="45720" anchor="b">
            <a:normAutofit/>
          </a:bodyPr>
          <a:lstStyle/>
          <a:p>
            <a:pPr algn="l"/>
            <a:r>
              <a:rPr lang="en-US" sz="1600">
                <a:latin typeface="EYInterstate"/>
                <a:cs typeface="Calibri"/>
              </a:rPr>
              <a:t>Version 1</a:t>
            </a:r>
          </a:p>
          <a:p>
            <a:pPr algn="l"/>
            <a:r>
              <a:rPr lang="en-US" sz="1600">
                <a:latin typeface="EYInterstate"/>
                <a:cs typeface="Calibri"/>
              </a:rPr>
              <a:t>February 19, 2021</a:t>
            </a:r>
            <a:endParaRPr lang="en-US" sz="1600">
              <a:latin typeface="EYInterstate"/>
            </a:endParaRPr>
          </a:p>
        </p:txBody>
      </p:sp>
      <p:sp>
        <p:nvSpPr>
          <p:cNvPr id="2" name="Title 1">
            <a:extLst>
              <a:ext uri="{FF2B5EF4-FFF2-40B4-BE49-F238E27FC236}">
                <a16:creationId xmlns:a16="http://schemas.microsoft.com/office/drawing/2014/main" id="{BC00BD3B-220C-784F-A2E2-B8BF525AC13A}"/>
              </a:ext>
            </a:extLst>
          </p:cNvPr>
          <p:cNvSpPr>
            <a:spLocks noGrp="1"/>
          </p:cNvSpPr>
          <p:nvPr>
            <p:ph type="ctrTitle" idx="4294967295"/>
          </p:nvPr>
        </p:nvSpPr>
        <p:spPr>
          <a:xfrm>
            <a:off x="285011" y="972273"/>
            <a:ext cx="5375009" cy="2836156"/>
          </a:xfrm>
          <a:prstGeom prst="rect">
            <a:avLst/>
          </a:prstGeom>
        </p:spPr>
        <p:txBody>
          <a:bodyPr lIns="91440" tIns="45720" rIns="91440" bIns="45720" anchor="ctr">
            <a:normAutofit/>
          </a:bodyPr>
          <a:lstStyle/>
          <a:p>
            <a:r>
              <a:rPr lang="en-US" b="1">
                <a:solidFill>
                  <a:schemeClr val="tx2"/>
                </a:solidFill>
                <a:latin typeface="EYInterstate Light"/>
                <a:cs typeface="Times New Roman"/>
              </a:rPr>
              <a:t>CVMS Training Session for Pharmacies</a:t>
            </a:r>
          </a:p>
        </p:txBody>
      </p:sp>
      <p:sp>
        <p:nvSpPr>
          <p:cNvPr id="15" name="Title 1">
            <a:extLst>
              <a:ext uri="{FF2B5EF4-FFF2-40B4-BE49-F238E27FC236}">
                <a16:creationId xmlns:a16="http://schemas.microsoft.com/office/drawing/2014/main" id="{223C3761-22F5-CA44-A519-D3DF7B18CD73}"/>
              </a:ext>
            </a:extLst>
          </p:cNvPr>
          <p:cNvSpPr txBox="1">
            <a:spLocks/>
          </p:cNvSpPr>
          <p:nvPr/>
        </p:nvSpPr>
        <p:spPr>
          <a:xfrm>
            <a:off x="406931" y="2767262"/>
            <a:ext cx="4874682" cy="1252783"/>
          </a:xfrm>
        </p:spPr>
        <p:txBody>
          <a:bodyPr anchor="ctr">
            <a:normAutofit/>
          </a:bodyPr>
          <a:lstStyle>
            <a:lvl1pPr algn="ctr" defTabSz="913943" rtl="0" eaLnBrk="1" latinLnBrk="0" hangingPunct="1">
              <a:lnSpc>
                <a:spcPct val="85000"/>
              </a:lnSpc>
              <a:spcBef>
                <a:spcPct val="0"/>
              </a:spcBef>
              <a:buNone/>
              <a:defRPr sz="6000" b="1" kern="1200">
                <a:solidFill>
                  <a:schemeClr val="bg1"/>
                </a:solidFill>
                <a:latin typeface="Century Gothic" panose="020B0502020202020204" pitchFamily="34" charset="0"/>
                <a:ea typeface="+mj-ea"/>
                <a:cs typeface="Arial" pitchFamily="34" charset="0"/>
              </a:defRPr>
            </a:lvl1pPr>
          </a:lstStyle>
          <a:p>
            <a:pPr algn="l"/>
            <a:endParaRPr lang="en-US" sz="2000">
              <a:solidFill>
                <a:schemeClr val="tx1"/>
              </a:solidFill>
              <a:latin typeface="EYInterstate Light" panose="02000506000000020004" pitchFamily="2" charset="0"/>
              <a:cs typeface="Times New Roman"/>
            </a:endParaRPr>
          </a:p>
        </p:txBody>
      </p:sp>
    </p:spTree>
    <p:custDataLst>
      <p:tags r:id="rId1"/>
    </p:custDataLst>
    <p:extLst>
      <p:ext uri="{BB962C8B-B14F-4D97-AF65-F5344CB8AC3E}">
        <p14:creationId xmlns:p14="http://schemas.microsoft.com/office/powerpoint/2010/main" val="3907481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584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a:solidFill>
                  <a:srgbClr val="014373"/>
                </a:solidFill>
                <a:latin typeface="Arial" panose="020B0604020202020204" pitchFamily="34" charset="0"/>
                <a:cs typeface="Arial" panose="020B0604020202020204" pitchFamily="34" charset="0"/>
              </a:rPr>
              <a:t>To get started, click the NCID button!</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4DE2EB20-0ADE-478B-A456-7A95346E0A36}"/>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10</a:t>
            </a:fld>
            <a:endParaRPr lang="en-US" sz="999">
              <a:solidFill>
                <a:srgbClr val="808080"/>
              </a:solidFill>
              <a:latin typeface="+mn-lt"/>
            </a:endParaRPr>
          </a:p>
        </p:txBody>
      </p:sp>
      <p:sp>
        <p:nvSpPr>
          <p:cNvPr id="2" name="Rectangle 1">
            <a:extLst>
              <a:ext uri="{FF2B5EF4-FFF2-40B4-BE49-F238E27FC236}">
                <a16:creationId xmlns:a16="http://schemas.microsoft.com/office/drawing/2014/main" id="{3AFA2A41-25E2-4266-9224-16E4A7955619}"/>
              </a:ext>
            </a:extLst>
          </p:cNvPr>
          <p:cNvSpPr/>
          <p:nvPr/>
        </p:nvSpPr>
        <p:spPr>
          <a:xfrm>
            <a:off x="5844540" y="3682305"/>
            <a:ext cx="594360" cy="3188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C7620C21-FFD4-4FFE-92CF-FD2A1EDE28C5}"/>
              </a:ext>
            </a:extLst>
          </p:cNvPr>
          <p:cNvSpPr/>
          <p:nvPr/>
        </p:nvSpPr>
        <p:spPr>
          <a:xfrm>
            <a:off x="2364991" y="1180833"/>
            <a:ext cx="7518933" cy="365674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54F502F-84CC-46DA-BE5B-EBD5D94D6559}"/>
              </a:ext>
            </a:extLst>
          </p:cNvPr>
          <p:cNvGrpSpPr/>
          <p:nvPr/>
        </p:nvGrpSpPr>
        <p:grpSpPr>
          <a:xfrm>
            <a:off x="2049207" y="946238"/>
            <a:ext cx="8074725" cy="5562344"/>
            <a:chOff x="349185" y="946238"/>
            <a:chExt cx="5218258" cy="4331615"/>
          </a:xfrm>
        </p:grpSpPr>
        <p:pic>
          <p:nvPicPr>
            <p:cNvPr id="15" name="Picture 14">
              <a:extLst>
                <a:ext uri="{FF2B5EF4-FFF2-40B4-BE49-F238E27FC236}">
                  <a16:creationId xmlns:a16="http://schemas.microsoft.com/office/drawing/2014/main" id="{EF5AEC2A-6AB0-4D06-B5C4-DC668161C7C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9185" y="946238"/>
              <a:ext cx="5218258" cy="4331615"/>
            </a:xfrm>
            <a:prstGeom prst="rect">
              <a:avLst/>
            </a:prstGeom>
          </p:spPr>
        </p:pic>
        <p:pic>
          <p:nvPicPr>
            <p:cNvPr id="16" name="Picture 15">
              <a:extLst>
                <a:ext uri="{FF2B5EF4-FFF2-40B4-BE49-F238E27FC236}">
                  <a16:creationId xmlns:a16="http://schemas.microsoft.com/office/drawing/2014/main" id="{A5FFBBF5-C897-40F1-9AFC-C9E1CA3E129F}"/>
                </a:ext>
              </a:extLst>
            </p:cNvPr>
            <p:cNvPicPr>
              <a:picLocks noChangeAspect="1"/>
            </p:cNvPicPr>
            <p:nvPr/>
          </p:nvPicPr>
          <p:blipFill>
            <a:blip r:embed="rId9"/>
            <a:stretch>
              <a:fillRect/>
            </a:stretch>
          </p:blipFill>
          <p:spPr>
            <a:xfrm>
              <a:off x="565279" y="1128926"/>
              <a:ext cx="4859080" cy="2847651"/>
            </a:xfrm>
            <a:prstGeom prst="rect">
              <a:avLst/>
            </a:prstGeom>
          </p:spPr>
        </p:pic>
      </p:grpSp>
      <p:pic>
        <p:nvPicPr>
          <p:cNvPr id="2051" name="Picture 1">
            <a:extLst>
              <a:ext uri="{FF2B5EF4-FFF2-40B4-BE49-F238E27FC236}">
                <a16:creationId xmlns:a16="http://schemas.microsoft.com/office/drawing/2014/main" id="{FA9DD7F8-65ED-468C-8CC0-C53760C3292D}"/>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l="38760" t="28943" r="38574" b="29093"/>
          <a:stretch/>
        </p:blipFill>
        <p:spPr bwMode="auto">
          <a:xfrm>
            <a:off x="4852679" y="1952490"/>
            <a:ext cx="2467779" cy="230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95B780E2-729D-4399-B829-65161EF809D6}"/>
              </a:ext>
            </a:extLst>
          </p:cNvPr>
          <p:cNvSpPr/>
          <p:nvPr/>
        </p:nvSpPr>
        <p:spPr>
          <a:xfrm>
            <a:off x="5820662" y="3062261"/>
            <a:ext cx="517585" cy="3282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25507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788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a:solidFill>
                  <a:srgbClr val="014373"/>
                </a:solidFill>
                <a:latin typeface="Arial" panose="020B0604020202020204" pitchFamily="34" charset="0"/>
                <a:cs typeface="Arial" panose="020B0604020202020204" pitchFamily="34" charset="0"/>
              </a:rPr>
              <a:t>Log In to the CVMS Provider Portal</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3" name="object 4">
            <a:extLst>
              <a:ext uri="{FF2B5EF4-FFF2-40B4-BE49-F238E27FC236}">
                <a16:creationId xmlns:a16="http://schemas.microsoft.com/office/drawing/2014/main" id="{C6214C96-F286-4C9B-99BA-9DB00954E9A7}"/>
              </a:ext>
            </a:extLst>
          </p:cNvPr>
          <p:cNvSpPr txBox="1"/>
          <p:nvPr/>
        </p:nvSpPr>
        <p:spPr>
          <a:xfrm>
            <a:off x="349185" y="982310"/>
            <a:ext cx="6325935" cy="566822"/>
          </a:xfrm>
          <a:prstGeom prst="rect">
            <a:avLst/>
          </a:prstGeom>
        </p:spPr>
        <p:txBody>
          <a:bodyPr vert="horz" wrap="square" lIns="0" tIns="12700" rIns="0" bIns="0" rtlCol="0" anchor="t">
            <a:spAutoFit/>
          </a:bodyPr>
          <a:lstStyle/>
          <a:p>
            <a:pPr marL="12065" marR="5080" lvl="0">
              <a:spcBef>
                <a:spcPts val="600"/>
              </a:spcBef>
              <a:spcAft>
                <a:spcPts val="1200"/>
              </a:spcAft>
              <a:tabLst>
                <a:tab pos="241300" algn="l"/>
              </a:tabLst>
              <a:defRPr/>
            </a:pPr>
            <a:r>
              <a:rPr lang="en-US">
                <a:solidFill>
                  <a:srgbClr val="000000"/>
                </a:solidFill>
                <a:latin typeface="Arial" panose="020B0604020202020204" pitchFamily="34" charset="0"/>
                <a:cs typeface="Arial" panose="020B0604020202020204" pitchFamily="34" charset="0"/>
              </a:rPr>
              <a:t>The link to the CVMS Provider Portal will open an </a:t>
            </a:r>
            <a:r>
              <a:rPr lang="en-US" b="1">
                <a:solidFill>
                  <a:srgbClr val="000000"/>
                </a:solidFill>
                <a:latin typeface="Arial" panose="020B0604020202020204" pitchFamily="34" charset="0"/>
                <a:cs typeface="Arial" panose="020B0604020202020204" pitchFamily="34" charset="0"/>
              </a:rPr>
              <a:t>NCID Log-In </a:t>
            </a:r>
            <a:r>
              <a:rPr lang="en-US">
                <a:solidFill>
                  <a:srgbClr val="000000"/>
                </a:solidFill>
                <a:latin typeface="Arial" panose="020B0604020202020204" pitchFamily="34" charset="0"/>
                <a:cs typeface="Arial" panose="020B0604020202020204" pitchFamily="34" charset="0"/>
              </a:rPr>
              <a:t>Screen</a:t>
            </a:r>
          </a:p>
        </p:txBody>
      </p:sp>
      <p:pic>
        <p:nvPicPr>
          <p:cNvPr id="12" name="Picture 11">
            <a:extLst>
              <a:ext uri="{FF2B5EF4-FFF2-40B4-BE49-F238E27FC236}">
                <a16:creationId xmlns:a16="http://schemas.microsoft.com/office/drawing/2014/main" id="{94747678-946F-46CF-97D4-242FEDDF5F12}"/>
              </a:ext>
            </a:extLst>
          </p:cNvPr>
          <p:cNvPicPr>
            <a:picLocks noChangeAspect="1"/>
          </p:cNvPicPr>
          <p:nvPr/>
        </p:nvPicPr>
        <p:blipFill>
          <a:blip r:embed="rId8"/>
          <a:stretch>
            <a:fillRect/>
          </a:stretch>
        </p:blipFill>
        <p:spPr>
          <a:xfrm>
            <a:off x="6979226" y="847228"/>
            <a:ext cx="4242955" cy="5572164"/>
          </a:xfrm>
          <a:prstGeom prst="rect">
            <a:avLst/>
          </a:prstGeom>
          <a:ln w="28575">
            <a:solidFill>
              <a:schemeClr val="tx1"/>
            </a:solidFill>
          </a:ln>
          <a:effectLst/>
        </p:spPr>
      </p:pic>
      <p:sp>
        <p:nvSpPr>
          <p:cNvPr id="14" name="Rectangle 13">
            <a:extLst>
              <a:ext uri="{FF2B5EF4-FFF2-40B4-BE49-F238E27FC236}">
                <a16:creationId xmlns:a16="http://schemas.microsoft.com/office/drawing/2014/main" id="{B76D1166-B423-4751-9FA9-5D37D9A8E146}"/>
              </a:ext>
            </a:extLst>
          </p:cNvPr>
          <p:cNvSpPr/>
          <p:nvPr/>
        </p:nvSpPr>
        <p:spPr>
          <a:xfrm>
            <a:off x="8185095" y="2635393"/>
            <a:ext cx="1821349" cy="11261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Holder 6">
            <a:extLst>
              <a:ext uri="{FF2B5EF4-FFF2-40B4-BE49-F238E27FC236}">
                <a16:creationId xmlns:a16="http://schemas.microsoft.com/office/drawing/2014/main" id="{AD56860B-FDE8-45B3-81A5-24D6F481E5D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11</a:t>
            </a:fld>
            <a:endParaRPr lang="en-US" sz="999">
              <a:solidFill>
                <a:srgbClr val="808080"/>
              </a:solidFill>
              <a:latin typeface="+mn-lt"/>
            </a:endParaRPr>
          </a:p>
        </p:txBody>
      </p:sp>
      <p:sp>
        <p:nvSpPr>
          <p:cNvPr id="11" name="object 4">
            <a:extLst>
              <a:ext uri="{FF2B5EF4-FFF2-40B4-BE49-F238E27FC236}">
                <a16:creationId xmlns:a16="http://schemas.microsoft.com/office/drawing/2014/main" id="{48184806-A29A-44EA-9CC5-55E99630EDC0}"/>
              </a:ext>
            </a:extLst>
          </p:cNvPr>
          <p:cNvSpPr txBox="1"/>
          <p:nvPr/>
        </p:nvSpPr>
        <p:spPr>
          <a:xfrm>
            <a:off x="339755" y="1892965"/>
            <a:ext cx="5746815" cy="1305486"/>
          </a:xfrm>
          <a:prstGeom prst="rect">
            <a:avLst/>
          </a:prstGeom>
        </p:spPr>
        <p:txBody>
          <a:bodyPr vert="horz" wrap="square" lIns="0" tIns="12700" rIns="0" bIns="0" rtlCol="0" anchor="t">
            <a:spAutoFit/>
          </a:bodyPr>
          <a:lstStyle/>
          <a:p>
            <a:pPr marL="240665" marR="5080" lvl="0" indent="-228600" algn="l" defTabSz="457200" rtl="0" eaLnBrk="1" fontAlgn="auto" latinLnBrk="0" hangingPunct="1">
              <a:spcBef>
                <a:spcPts val="600"/>
              </a:spcBef>
              <a:spcAft>
                <a:spcPts val="1200"/>
              </a:spcAft>
              <a:buClrTx/>
              <a:buSzTx/>
              <a:buFontTx/>
              <a:buAutoNum type="arabicPeriod"/>
              <a:tabLst>
                <a:tab pos="241300" algn="l"/>
              </a:tabLst>
              <a:defRPr/>
            </a:pPr>
            <a:r>
              <a:rPr lang="en-US">
                <a:solidFill>
                  <a:srgbClr val="000000"/>
                </a:solidFill>
                <a:latin typeface="Arial" panose="020B0604020202020204" pitchFamily="34" charset="0"/>
                <a:cs typeface="Arial" panose="020B0604020202020204" pitchFamily="34" charset="0"/>
              </a:rPr>
              <a:t>Enter your </a:t>
            </a:r>
            <a:r>
              <a:rPr lang="en-US" b="1">
                <a:solidFill>
                  <a:srgbClr val="000000"/>
                </a:solidFill>
                <a:latin typeface="Arial" panose="020B0604020202020204" pitchFamily="34" charset="0"/>
                <a:cs typeface="Arial" panose="020B0604020202020204" pitchFamily="34" charset="0"/>
              </a:rPr>
              <a:t>NCID</a:t>
            </a:r>
            <a:r>
              <a:rPr lang="en-US">
                <a:solidFill>
                  <a:srgbClr val="000000"/>
                </a:solidFill>
                <a:latin typeface="Arial" panose="020B0604020202020204" pitchFamily="34" charset="0"/>
                <a:cs typeface="Arial" panose="020B0604020202020204" pitchFamily="34" charset="0"/>
              </a:rPr>
              <a:t> and </a:t>
            </a:r>
            <a:r>
              <a:rPr lang="en-US" b="1">
                <a:solidFill>
                  <a:srgbClr val="000000"/>
                </a:solidFill>
                <a:latin typeface="Arial" panose="020B0604020202020204" pitchFamily="34" charset="0"/>
                <a:cs typeface="Arial" panose="020B0604020202020204" pitchFamily="34" charset="0"/>
              </a:rPr>
              <a:t>NCID PASSWORD</a:t>
            </a:r>
          </a:p>
          <a:p>
            <a:pPr marL="240665" marR="5080" lvl="0" indent="-228600" algn="l" defTabSz="457200" rtl="0" eaLnBrk="1" fontAlgn="auto" latinLnBrk="0" hangingPunct="1">
              <a:spcBef>
                <a:spcPts val="600"/>
              </a:spcBef>
              <a:spcAft>
                <a:spcPts val="1200"/>
              </a:spcAft>
              <a:buClrTx/>
              <a:buSzTx/>
              <a:buFontTx/>
              <a:buAutoNum type="arabicPeriod"/>
              <a:tabLst>
                <a:tab pos="241300" algn="l"/>
              </a:tabLst>
              <a:defRPr/>
            </a:pPr>
            <a:r>
              <a:rPr kumimoji="0" lang="en-US" b="0" i="0" u="none" strike="noStrike" kern="1200" cap="none" spc="0" normalizeH="0" baseline="0" noProof="0" err="1">
                <a:ln>
                  <a:noFill/>
                </a:ln>
                <a:solidFill>
                  <a:srgbClr val="000000"/>
                </a:solidFill>
                <a:effectLst/>
                <a:uLnTx/>
                <a:uFillTx/>
                <a:latin typeface="Arial" panose="020B0604020202020204" pitchFamily="34" charset="0"/>
                <a:cs typeface="Arial" panose="020B0604020202020204" pitchFamily="34" charset="0"/>
              </a:rPr>
              <a:t>Cli</a:t>
            </a:r>
            <a:r>
              <a:rPr lang="en-US">
                <a:solidFill>
                  <a:srgbClr val="000000"/>
                </a:solidFill>
                <a:latin typeface="Arial" panose="020B0604020202020204" pitchFamily="34" charset="0"/>
                <a:cs typeface="Arial" panose="020B0604020202020204" pitchFamily="34" charset="0"/>
              </a:rPr>
              <a:t>ck </a:t>
            </a:r>
            <a:r>
              <a:rPr lang="en-US" b="1">
                <a:solidFill>
                  <a:srgbClr val="000000"/>
                </a:solidFill>
                <a:latin typeface="Arial" panose="020B0604020202020204" pitchFamily="34" charset="0"/>
                <a:cs typeface="Arial" panose="020B0604020202020204" pitchFamily="34" charset="0"/>
              </a:rPr>
              <a:t>NCID LOGIN</a:t>
            </a:r>
          </a:p>
          <a:p>
            <a:pPr marL="240665" marR="5080" lvl="0" indent="-228600" algn="l" defTabSz="457200" rtl="0" eaLnBrk="1" fontAlgn="auto" latinLnBrk="0" hangingPunct="1">
              <a:spcBef>
                <a:spcPts val="600"/>
              </a:spcBef>
              <a:spcAft>
                <a:spcPts val="1200"/>
              </a:spcAft>
              <a:buClrTx/>
              <a:buSzTx/>
              <a:buFontTx/>
              <a:buAutoNum type="arabicPeriod"/>
              <a:tabLst>
                <a:tab pos="241300" algn="l"/>
              </a:tabLst>
              <a:defRPr/>
            </a:pPr>
            <a:r>
              <a:rPr lang="en-US">
                <a:solidFill>
                  <a:srgbClr val="000000"/>
                </a:solidFill>
                <a:latin typeface="Arial" panose="020B0604020202020204" pitchFamily="34" charset="0"/>
                <a:cs typeface="Arial" panose="020B0604020202020204" pitchFamily="34" charset="0"/>
              </a:rPr>
              <a:t>You are logged in to the CVMS Provider Portal</a:t>
            </a:r>
          </a:p>
        </p:txBody>
      </p:sp>
    </p:spTree>
    <p:custDataLst>
      <p:tags r:id="rId2"/>
    </p:custDataLst>
    <p:extLst>
      <p:ext uri="{BB962C8B-B14F-4D97-AF65-F5344CB8AC3E}">
        <p14:creationId xmlns:p14="http://schemas.microsoft.com/office/powerpoint/2010/main" val="52509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993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a:solidFill>
                  <a:srgbClr val="014373"/>
                </a:solidFill>
                <a:latin typeface="Arial" panose="020B0604020202020204" pitchFamily="34" charset="0"/>
                <a:cs typeface="Arial" panose="020B0604020202020204" pitchFamily="34" charset="0"/>
              </a:rPr>
              <a:t>View of the CVMS Provider Portal Home Page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2" name="TextBox 1">
            <a:extLst>
              <a:ext uri="{FF2B5EF4-FFF2-40B4-BE49-F238E27FC236}">
                <a16:creationId xmlns:a16="http://schemas.microsoft.com/office/drawing/2014/main" id="{D700C082-9A70-427D-BB40-AF18772DE60E}"/>
              </a:ext>
            </a:extLst>
          </p:cNvPr>
          <p:cNvSpPr txBox="1"/>
          <p:nvPr/>
        </p:nvSpPr>
        <p:spPr>
          <a:xfrm>
            <a:off x="303465" y="1264119"/>
            <a:ext cx="5422767" cy="369332"/>
          </a:xfrm>
          <a:prstGeom prst="rect">
            <a:avLst/>
          </a:prstGeom>
          <a:noFill/>
        </p:spPr>
        <p:txBody>
          <a:bodyPr wrap="none" rtlCol="0">
            <a:spAutoFit/>
          </a:bodyPr>
          <a:lstStyle/>
          <a:p>
            <a:r>
              <a:rPr lang="en-US"/>
              <a:t>Healthcare Location Manager Profile Top Navigation Bar</a:t>
            </a:r>
          </a:p>
        </p:txBody>
      </p:sp>
      <p:sp>
        <p:nvSpPr>
          <p:cNvPr id="15" name="TextBox 14">
            <a:extLst>
              <a:ext uri="{FF2B5EF4-FFF2-40B4-BE49-F238E27FC236}">
                <a16:creationId xmlns:a16="http://schemas.microsoft.com/office/drawing/2014/main" id="{D55DAFAD-4482-40D1-82D2-DA298C398F9C}"/>
              </a:ext>
            </a:extLst>
          </p:cNvPr>
          <p:cNvSpPr txBox="1"/>
          <p:nvPr/>
        </p:nvSpPr>
        <p:spPr>
          <a:xfrm>
            <a:off x="6408420" y="3271705"/>
            <a:ext cx="4519892" cy="369332"/>
          </a:xfrm>
          <a:prstGeom prst="rect">
            <a:avLst/>
          </a:prstGeom>
          <a:noFill/>
        </p:spPr>
        <p:txBody>
          <a:bodyPr wrap="none" rtlCol="0">
            <a:spAutoFit/>
          </a:bodyPr>
          <a:lstStyle/>
          <a:p>
            <a:r>
              <a:rPr lang="en-US"/>
              <a:t>Healthcare Provider Profile Top Navigation Bar</a:t>
            </a:r>
          </a:p>
        </p:txBody>
      </p:sp>
      <p:sp>
        <p:nvSpPr>
          <p:cNvPr id="13" name="Holder 6">
            <a:extLst>
              <a:ext uri="{FF2B5EF4-FFF2-40B4-BE49-F238E27FC236}">
                <a16:creationId xmlns:a16="http://schemas.microsoft.com/office/drawing/2014/main" id="{409DB550-81E2-4D1D-A740-2E8531BEAE60}"/>
              </a:ext>
            </a:extLst>
          </p:cNvPr>
          <p:cNvSpPr txBox="1">
            <a:spLocks/>
          </p:cNvSpPr>
          <p:nvPr/>
        </p:nvSpPr>
        <p:spPr>
          <a:xfrm>
            <a:off x="11516813" y="635999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12</a:t>
            </a:fld>
            <a:endParaRPr lang="en-US" sz="999">
              <a:solidFill>
                <a:srgbClr val="808080"/>
              </a:solidFill>
              <a:latin typeface="+mn-lt"/>
            </a:endParaRPr>
          </a:p>
        </p:txBody>
      </p:sp>
      <p:sp>
        <p:nvSpPr>
          <p:cNvPr id="3" name="TextBox 2">
            <a:extLst>
              <a:ext uri="{FF2B5EF4-FFF2-40B4-BE49-F238E27FC236}">
                <a16:creationId xmlns:a16="http://schemas.microsoft.com/office/drawing/2014/main" id="{2E599AE3-1A04-4DE6-BF0B-BF2D735A6BDA}"/>
              </a:ext>
            </a:extLst>
          </p:cNvPr>
          <p:cNvSpPr txBox="1"/>
          <p:nvPr/>
        </p:nvSpPr>
        <p:spPr>
          <a:xfrm>
            <a:off x="253934" y="765222"/>
            <a:ext cx="11570022" cy="400110"/>
          </a:xfrm>
          <a:prstGeom prst="rect">
            <a:avLst/>
          </a:prstGeom>
          <a:noFill/>
        </p:spPr>
        <p:txBody>
          <a:bodyPr wrap="square" rtlCol="0">
            <a:spAutoFit/>
          </a:bodyPr>
          <a:lstStyle/>
          <a:p>
            <a:r>
              <a:rPr lang="en-US" sz="2000">
                <a:latin typeface="Arial" panose="020B0604020202020204" pitchFamily="34" charset="0"/>
                <a:cs typeface="Arial" panose="020B0604020202020204" pitchFamily="34" charset="0"/>
              </a:rPr>
              <a:t>Based on your assigned profile, you will see one of these two Navigation Bars.</a:t>
            </a:r>
          </a:p>
        </p:txBody>
      </p:sp>
      <p:pic>
        <p:nvPicPr>
          <p:cNvPr id="14" name="Picture 13">
            <a:extLst>
              <a:ext uri="{FF2B5EF4-FFF2-40B4-BE49-F238E27FC236}">
                <a16:creationId xmlns:a16="http://schemas.microsoft.com/office/drawing/2014/main" id="{0C0C1C7E-0B43-41CB-8036-D4A2D26064A5}"/>
              </a:ext>
            </a:extLst>
          </p:cNvPr>
          <p:cNvPicPr>
            <a:picLocks noChangeAspect="1"/>
          </p:cNvPicPr>
          <p:nvPr/>
        </p:nvPicPr>
        <p:blipFill rotWithShape="1">
          <a:blip r:embed="rId8"/>
          <a:srcRect b="31957"/>
          <a:stretch/>
        </p:blipFill>
        <p:spPr>
          <a:xfrm>
            <a:off x="281940" y="1633451"/>
            <a:ext cx="6126480" cy="2869208"/>
          </a:xfrm>
          <a:prstGeom prst="rect">
            <a:avLst/>
          </a:prstGeom>
          <a:ln w="28575">
            <a:solidFill>
              <a:schemeClr val="tx1"/>
            </a:solidFill>
          </a:ln>
        </p:spPr>
      </p:pic>
      <p:pic>
        <p:nvPicPr>
          <p:cNvPr id="16" name="Picture 15">
            <a:extLst>
              <a:ext uri="{FF2B5EF4-FFF2-40B4-BE49-F238E27FC236}">
                <a16:creationId xmlns:a16="http://schemas.microsoft.com/office/drawing/2014/main" id="{41DD5639-9813-4FD8-B13C-3383DE8F80F2}"/>
              </a:ext>
            </a:extLst>
          </p:cNvPr>
          <p:cNvPicPr>
            <a:picLocks noChangeAspect="1"/>
          </p:cNvPicPr>
          <p:nvPr/>
        </p:nvPicPr>
        <p:blipFill rotWithShape="1">
          <a:blip r:embed="rId9"/>
          <a:srcRect b="9006"/>
          <a:stretch/>
        </p:blipFill>
        <p:spPr>
          <a:xfrm>
            <a:off x="5378158" y="3641037"/>
            <a:ext cx="6035040" cy="2825856"/>
          </a:xfrm>
          <a:prstGeom prst="rect">
            <a:avLst/>
          </a:prstGeom>
          <a:ln w="28575">
            <a:solidFill>
              <a:schemeClr val="tx1"/>
            </a:solidFill>
          </a:ln>
        </p:spPr>
      </p:pic>
      <p:pic>
        <p:nvPicPr>
          <p:cNvPr id="11" name="Picture 10">
            <a:extLst>
              <a:ext uri="{FF2B5EF4-FFF2-40B4-BE49-F238E27FC236}">
                <a16:creationId xmlns:a16="http://schemas.microsoft.com/office/drawing/2014/main" id="{1900CEAD-2E9B-4889-9C38-2B0DBA680073}"/>
              </a:ext>
            </a:extLst>
          </p:cNvPr>
          <p:cNvPicPr>
            <a:picLocks noChangeAspect="1"/>
          </p:cNvPicPr>
          <p:nvPr/>
        </p:nvPicPr>
        <p:blipFill rotWithShape="1">
          <a:blip r:embed="rId10"/>
          <a:srcRect t="636" r="51805" b="87732"/>
          <a:stretch/>
        </p:blipFill>
        <p:spPr>
          <a:xfrm>
            <a:off x="502920" y="2368023"/>
            <a:ext cx="973183" cy="218421"/>
          </a:xfrm>
          <a:prstGeom prst="rect">
            <a:avLst/>
          </a:prstGeom>
        </p:spPr>
      </p:pic>
      <p:pic>
        <p:nvPicPr>
          <p:cNvPr id="12" name="Picture 11">
            <a:extLst>
              <a:ext uri="{FF2B5EF4-FFF2-40B4-BE49-F238E27FC236}">
                <a16:creationId xmlns:a16="http://schemas.microsoft.com/office/drawing/2014/main" id="{430BD568-F77B-4275-83CB-0164847246A5}"/>
              </a:ext>
            </a:extLst>
          </p:cNvPr>
          <p:cNvPicPr>
            <a:picLocks noChangeAspect="1"/>
          </p:cNvPicPr>
          <p:nvPr/>
        </p:nvPicPr>
        <p:blipFill rotWithShape="1">
          <a:blip r:embed="rId10"/>
          <a:srcRect t="636" r="51805" b="87732"/>
          <a:stretch/>
        </p:blipFill>
        <p:spPr>
          <a:xfrm>
            <a:off x="5609408" y="4368328"/>
            <a:ext cx="973183" cy="218421"/>
          </a:xfrm>
          <a:prstGeom prst="rect">
            <a:avLst/>
          </a:prstGeom>
        </p:spPr>
      </p:pic>
      <p:grpSp>
        <p:nvGrpSpPr>
          <p:cNvPr id="5" name="Group 4">
            <a:extLst>
              <a:ext uri="{FF2B5EF4-FFF2-40B4-BE49-F238E27FC236}">
                <a16:creationId xmlns:a16="http://schemas.microsoft.com/office/drawing/2014/main" id="{AB08AE52-9121-423D-8BEC-287B3F5E3E7D}"/>
              </a:ext>
            </a:extLst>
          </p:cNvPr>
          <p:cNvGrpSpPr/>
          <p:nvPr/>
        </p:nvGrpSpPr>
        <p:grpSpPr>
          <a:xfrm>
            <a:off x="373380" y="2368860"/>
            <a:ext cx="2864400" cy="2139254"/>
            <a:chOff x="373380" y="2368860"/>
            <a:chExt cx="2864400" cy="2139254"/>
          </a:xfrm>
        </p:grpSpPr>
        <p:pic>
          <p:nvPicPr>
            <p:cNvPr id="18" name="Picture 17">
              <a:extLst>
                <a:ext uri="{FF2B5EF4-FFF2-40B4-BE49-F238E27FC236}">
                  <a16:creationId xmlns:a16="http://schemas.microsoft.com/office/drawing/2014/main" id="{D7F2C4C2-0B40-4D09-A84E-9FF6DC9246F5}"/>
                </a:ext>
              </a:extLst>
            </p:cNvPr>
            <p:cNvPicPr>
              <a:picLocks noChangeAspect="1"/>
            </p:cNvPicPr>
            <p:nvPr/>
          </p:nvPicPr>
          <p:blipFill>
            <a:blip r:embed="rId11"/>
            <a:stretch>
              <a:fillRect/>
            </a:stretch>
          </p:blipFill>
          <p:spPr>
            <a:xfrm>
              <a:off x="373380" y="2368860"/>
              <a:ext cx="2697624" cy="2139254"/>
            </a:xfrm>
            <a:prstGeom prst="rect">
              <a:avLst/>
            </a:prstGeom>
          </p:spPr>
        </p:pic>
        <p:sp>
          <p:nvSpPr>
            <p:cNvPr id="4" name="Rectangle 3">
              <a:extLst>
                <a:ext uri="{FF2B5EF4-FFF2-40B4-BE49-F238E27FC236}">
                  <a16:creationId xmlns:a16="http://schemas.microsoft.com/office/drawing/2014/main" id="{35DFCC44-1D68-42A2-A4CB-971727CE2B57}"/>
                </a:ext>
              </a:extLst>
            </p:cNvPr>
            <p:cNvSpPr/>
            <p:nvPr/>
          </p:nvSpPr>
          <p:spPr>
            <a:xfrm>
              <a:off x="3033203" y="2530415"/>
              <a:ext cx="204577" cy="1837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C3397F89-33EA-402D-9929-B6819D1CF7F1}"/>
              </a:ext>
            </a:extLst>
          </p:cNvPr>
          <p:cNvGrpSpPr/>
          <p:nvPr/>
        </p:nvGrpSpPr>
        <p:grpSpPr>
          <a:xfrm>
            <a:off x="5504679" y="4368327"/>
            <a:ext cx="2809920" cy="2098565"/>
            <a:chOff x="373380" y="2368860"/>
            <a:chExt cx="2864401" cy="2139254"/>
          </a:xfrm>
        </p:grpSpPr>
        <p:pic>
          <p:nvPicPr>
            <p:cNvPr id="20" name="Picture 19">
              <a:extLst>
                <a:ext uri="{FF2B5EF4-FFF2-40B4-BE49-F238E27FC236}">
                  <a16:creationId xmlns:a16="http://schemas.microsoft.com/office/drawing/2014/main" id="{D78DC143-20CD-47BB-A369-76196C9D1B7E}"/>
                </a:ext>
              </a:extLst>
            </p:cNvPr>
            <p:cNvPicPr>
              <a:picLocks noChangeAspect="1"/>
            </p:cNvPicPr>
            <p:nvPr/>
          </p:nvPicPr>
          <p:blipFill>
            <a:blip r:embed="rId11"/>
            <a:stretch>
              <a:fillRect/>
            </a:stretch>
          </p:blipFill>
          <p:spPr>
            <a:xfrm>
              <a:off x="373380" y="2368860"/>
              <a:ext cx="2697624" cy="2139254"/>
            </a:xfrm>
            <a:prstGeom prst="rect">
              <a:avLst/>
            </a:prstGeom>
          </p:spPr>
        </p:pic>
        <p:sp>
          <p:nvSpPr>
            <p:cNvPr id="21" name="Rectangle 20">
              <a:extLst>
                <a:ext uri="{FF2B5EF4-FFF2-40B4-BE49-F238E27FC236}">
                  <a16:creationId xmlns:a16="http://schemas.microsoft.com/office/drawing/2014/main" id="{C02993F8-82A6-4FB2-8249-E7A4077EA2D9}"/>
                </a:ext>
              </a:extLst>
            </p:cNvPr>
            <p:cNvSpPr/>
            <p:nvPr/>
          </p:nvSpPr>
          <p:spPr>
            <a:xfrm>
              <a:off x="3032393" y="2530415"/>
              <a:ext cx="205388" cy="18379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3898127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1985"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5019232"/>
              <a:ext cx="8194472" cy="928479"/>
              <a:chOff x="269044" y="4653472"/>
              <a:chExt cx="8194472" cy="928479"/>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653472"/>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Point of Care Registration </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28113018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403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dirty="0">
                <a:solidFill>
                  <a:srgbClr val="014373"/>
                </a:solidFill>
                <a:latin typeface="Arial" panose="020B0604020202020204" pitchFamily="34" charset="0"/>
                <a:cs typeface="Arial" panose="020B0604020202020204" pitchFamily="34" charset="0"/>
              </a:rPr>
              <a:t>Key Considerations</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BB06DF21-E008-4837-9312-98A1A3011FB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14</a:t>
            </a:fld>
            <a:endParaRPr lang="en-US" sz="999">
              <a:solidFill>
                <a:srgbClr val="808080"/>
              </a:solidFill>
              <a:latin typeface="+mn-lt"/>
            </a:endParaRPr>
          </a:p>
        </p:txBody>
      </p:sp>
      <p:grpSp>
        <p:nvGrpSpPr>
          <p:cNvPr id="2" name="Group 1">
            <a:extLst>
              <a:ext uri="{FF2B5EF4-FFF2-40B4-BE49-F238E27FC236}">
                <a16:creationId xmlns:a16="http://schemas.microsoft.com/office/drawing/2014/main" id="{66D1D659-364F-4AA5-B9D8-97A23C114E85}"/>
              </a:ext>
            </a:extLst>
          </p:cNvPr>
          <p:cNvGrpSpPr/>
          <p:nvPr/>
        </p:nvGrpSpPr>
        <p:grpSpPr>
          <a:xfrm>
            <a:off x="553005" y="1354428"/>
            <a:ext cx="1871025" cy="1167736"/>
            <a:chOff x="553005" y="1354428"/>
            <a:chExt cx="1871025" cy="1167736"/>
          </a:xfrm>
        </p:grpSpPr>
        <p:sp>
          <p:nvSpPr>
            <p:cNvPr id="11" name="TextBox 10">
              <a:extLst>
                <a:ext uri="{FF2B5EF4-FFF2-40B4-BE49-F238E27FC236}">
                  <a16:creationId xmlns:a16="http://schemas.microsoft.com/office/drawing/2014/main" id="{350AB8E3-43FB-443F-B9BB-D9419C178FBF}"/>
                </a:ext>
              </a:extLst>
            </p:cNvPr>
            <p:cNvSpPr txBox="1"/>
            <p:nvPr/>
          </p:nvSpPr>
          <p:spPr>
            <a:xfrm>
              <a:off x="553005" y="2183610"/>
              <a:ext cx="1871025" cy="338554"/>
            </a:xfrm>
            <a:prstGeom prst="rect">
              <a:avLst/>
            </a:prstGeom>
            <a:noFill/>
          </p:spPr>
          <p:txBody>
            <a:bodyPr wrap="none" rtlCol="0">
              <a:spAutoFit/>
            </a:bodyPr>
            <a:lstStyle/>
            <a:p>
              <a:r>
                <a:rPr lang="en-US" sz="1600" b="1">
                  <a:solidFill>
                    <a:srgbClr val="397AAC"/>
                  </a:solidFill>
                  <a:latin typeface="Arial" panose="020B0604020202020204" pitchFamily="34" charset="0"/>
                  <a:cs typeface="Arial" panose="020B0604020202020204" pitchFamily="34" charset="0"/>
                </a:rPr>
                <a:t>Recipient Record</a:t>
              </a:r>
            </a:p>
          </p:txBody>
        </p:sp>
        <p:pic>
          <p:nvPicPr>
            <p:cNvPr id="13" name="Graphic 12" descr="Female Profile">
              <a:extLst>
                <a:ext uri="{FF2B5EF4-FFF2-40B4-BE49-F238E27FC236}">
                  <a16:creationId xmlns:a16="http://schemas.microsoft.com/office/drawing/2014/main" id="{EF5516E9-8248-492C-8315-02F2CF6640D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31317" y="1354428"/>
              <a:ext cx="914400" cy="914400"/>
            </a:xfrm>
            <a:prstGeom prst="rect">
              <a:avLst/>
            </a:prstGeom>
          </p:spPr>
        </p:pic>
      </p:grpSp>
      <p:grpSp>
        <p:nvGrpSpPr>
          <p:cNvPr id="4" name="Group 3">
            <a:extLst>
              <a:ext uri="{FF2B5EF4-FFF2-40B4-BE49-F238E27FC236}">
                <a16:creationId xmlns:a16="http://schemas.microsoft.com/office/drawing/2014/main" id="{7ACB89D4-F41E-4264-B936-A2C635CBD065}"/>
              </a:ext>
            </a:extLst>
          </p:cNvPr>
          <p:cNvGrpSpPr/>
          <p:nvPr/>
        </p:nvGrpSpPr>
        <p:grpSpPr>
          <a:xfrm>
            <a:off x="8589317" y="1354428"/>
            <a:ext cx="2932316" cy="1167736"/>
            <a:chOff x="8589317" y="1354428"/>
            <a:chExt cx="2932316" cy="1167736"/>
          </a:xfrm>
        </p:grpSpPr>
        <p:sp>
          <p:nvSpPr>
            <p:cNvPr id="12" name="TextBox 11">
              <a:extLst>
                <a:ext uri="{FF2B5EF4-FFF2-40B4-BE49-F238E27FC236}">
                  <a16:creationId xmlns:a16="http://schemas.microsoft.com/office/drawing/2014/main" id="{C2D85EF0-52DC-4297-B003-0D2DAD4BAE9F}"/>
                </a:ext>
              </a:extLst>
            </p:cNvPr>
            <p:cNvSpPr txBox="1"/>
            <p:nvPr/>
          </p:nvSpPr>
          <p:spPr>
            <a:xfrm>
              <a:off x="8589317" y="2183610"/>
              <a:ext cx="2932316" cy="338554"/>
            </a:xfrm>
            <a:prstGeom prst="rect">
              <a:avLst/>
            </a:prstGeom>
            <a:noFill/>
          </p:spPr>
          <p:txBody>
            <a:bodyPr wrap="square" rtlCol="0">
              <a:spAutoFit/>
            </a:bodyPr>
            <a:lstStyle/>
            <a:p>
              <a:pPr algn="ctr"/>
              <a:r>
                <a:rPr lang="en-US" sz="1600" b="1">
                  <a:solidFill>
                    <a:srgbClr val="397AAC"/>
                  </a:solidFill>
                  <a:latin typeface="Arial" panose="020B0604020202020204" pitchFamily="34" charset="0"/>
                  <a:cs typeface="Arial" panose="020B0604020202020204" pitchFamily="34" charset="0"/>
                </a:rPr>
                <a:t>Vaccination</a:t>
              </a:r>
            </a:p>
          </p:txBody>
        </p:sp>
        <p:pic>
          <p:nvPicPr>
            <p:cNvPr id="14" name="Graphic 13" descr="Needle">
              <a:extLst>
                <a:ext uri="{FF2B5EF4-FFF2-40B4-BE49-F238E27FC236}">
                  <a16:creationId xmlns:a16="http://schemas.microsoft.com/office/drawing/2014/main" id="{784B4505-9876-4294-BF3F-8576D4F8385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98275" y="1354428"/>
              <a:ext cx="914400" cy="914400"/>
            </a:xfrm>
            <a:prstGeom prst="rect">
              <a:avLst/>
            </a:prstGeom>
          </p:spPr>
        </p:pic>
      </p:grpSp>
      <p:grpSp>
        <p:nvGrpSpPr>
          <p:cNvPr id="3" name="Group 2">
            <a:extLst>
              <a:ext uri="{FF2B5EF4-FFF2-40B4-BE49-F238E27FC236}">
                <a16:creationId xmlns:a16="http://schemas.microsoft.com/office/drawing/2014/main" id="{1C8CE971-EA6B-49B0-8FFD-525460D6ED36}"/>
              </a:ext>
            </a:extLst>
          </p:cNvPr>
          <p:cNvGrpSpPr/>
          <p:nvPr/>
        </p:nvGrpSpPr>
        <p:grpSpPr>
          <a:xfrm>
            <a:off x="4325100" y="1354428"/>
            <a:ext cx="2363147" cy="1167736"/>
            <a:chOff x="4544610" y="1354428"/>
            <a:chExt cx="2363147" cy="1167736"/>
          </a:xfrm>
        </p:grpSpPr>
        <p:sp>
          <p:nvSpPr>
            <p:cNvPr id="15" name="TextBox 14">
              <a:extLst>
                <a:ext uri="{FF2B5EF4-FFF2-40B4-BE49-F238E27FC236}">
                  <a16:creationId xmlns:a16="http://schemas.microsoft.com/office/drawing/2014/main" id="{DAF7AD4E-4358-4A6B-89D8-FE809A30325E}"/>
                </a:ext>
              </a:extLst>
            </p:cNvPr>
            <p:cNvSpPr txBox="1"/>
            <p:nvPr/>
          </p:nvSpPr>
          <p:spPr>
            <a:xfrm>
              <a:off x="4544610" y="2183610"/>
              <a:ext cx="2363147" cy="338554"/>
            </a:xfrm>
            <a:prstGeom prst="rect">
              <a:avLst/>
            </a:prstGeom>
            <a:noFill/>
          </p:spPr>
          <p:txBody>
            <a:bodyPr wrap="none" rtlCol="0">
              <a:spAutoFit/>
            </a:bodyPr>
            <a:lstStyle/>
            <a:p>
              <a:r>
                <a:rPr lang="en-US" sz="1600" b="1">
                  <a:solidFill>
                    <a:srgbClr val="397AAC"/>
                  </a:solidFill>
                  <a:latin typeface="Arial" panose="020B0604020202020204" pitchFamily="34" charset="0"/>
                  <a:cs typeface="Arial" panose="020B0604020202020204" pitchFamily="34" charset="0"/>
                </a:rPr>
                <a:t>Recipient Registration</a:t>
              </a:r>
            </a:p>
          </p:txBody>
        </p:sp>
        <p:pic>
          <p:nvPicPr>
            <p:cNvPr id="16" name="Graphic 15" descr="Checklist">
              <a:extLst>
                <a:ext uri="{FF2B5EF4-FFF2-40B4-BE49-F238E27FC236}">
                  <a16:creationId xmlns:a16="http://schemas.microsoft.com/office/drawing/2014/main" id="{B2FFFB93-1E9A-4D7D-B66B-07223E86DA2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268983" y="1354428"/>
              <a:ext cx="914400" cy="914400"/>
            </a:xfrm>
            <a:prstGeom prst="rect">
              <a:avLst/>
            </a:prstGeom>
          </p:spPr>
        </p:pic>
      </p:grpSp>
      <p:sp>
        <p:nvSpPr>
          <p:cNvPr id="17" name="TextBox 16">
            <a:extLst>
              <a:ext uri="{FF2B5EF4-FFF2-40B4-BE49-F238E27FC236}">
                <a16:creationId xmlns:a16="http://schemas.microsoft.com/office/drawing/2014/main" id="{4FF6A98B-E47C-4D40-A1D4-4F232F8C5D5D}"/>
              </a:ext>
            </a:extLst>
          </p:cNvPr>
          <p:cNvSpPr txBox="1"/>
          <p:nvPr/>
        </p:nvSpPr>
        <p:spPr>
          <a:xfrm>
            <a:off x="756418" y="2705481"/>
            <a:ext cx="10679164" cy="3647152"/>
          </a:xfrm>
          <a:prstGeom prst="rect">
            <a:avLst/>
          </a:prstGeom>
          <a:noFill/>
        </p:spPr>
        <p:txBody>
          <a:bodyPr wrap="square" rtlCol="0">
            <a:spAutoFit/>
          </a:bodyPr>
          <a:lstStyle/>
          <a:p>
            <a:pPr marL="342900" marR="0" lvl="0" indent="-342900" algn="l" defTabSz="914400" rtl="0" eaLnBrk="1" fontAlgn="auto" latinLnBrk="0" hangingPunct="1">
              <a:spcAft>
                <a:spcPts val="300"/>
              </a:spcAft>
              <a:buClrTx/>
              <a:buSzTx/>
              <a:buFont typeface="Arial" panose="020B0604020202020204" pitchFamily="34" charset="0"/>
              <a:buChar char="•"/>
              <a:tabLst/>
              <a:defRPr/>
            </a:pP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Each person needs to have a </a:t>
            </a:r>
            <a:r>
              <a:rPr kumimoji="0" lang="en-US" b="1" i="0" u="none" strike="noStrike" kern="1200" cap="none" spc="0" normalizeH="0" baseline="0" noProof="0" dirty="0">
                <a:ln>
                  <a:noFill/>
                </a:ln>
                <a:effectLst/>
                <a:uLnTx/>
                <a:uFillTx/>
                <a:latin typeface="Arial" panose="020B0604020202020204" pitchFamily="34" charset="0"/>
                <a:cs typeface="Arial" panose="020B0604020202020204" pitchFamily="34" charset="0"/>
              </a:rPr>
              <a:t>RECORD</a:t>
            </a: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 created in CVMS, and complete their </a:t>
            </a:r>
            <a:r>
              <a:rPr kumimoji="0" lang="en-US" b="1" i="0" u="none" strike="noStrike" kern="1200" cap="none" spc="0" normalizeH="0" baseline="0" noProof="0" dirty="0">
                <a:ln>
                  <a:noFill/>
                </a:ln>
                <a:effectLst/>
                <a:uLnTx/>
                <a:uFillTx/>
                <a:latin typeface="Arial" panose="020B0604020202020204" pitchFamily="34" charset="0"/>
                <a:cs typeface="Arial" panose="020B0604020202020204" pitchFamily="34" charset="0"/>
              </a:rPr>
              <a:t>REGISTRATION</a:t>
            </a: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 to get their vaccination logged by a healthcare provider.</a:t>
            </a:r>
          </a:p>
          <a:p>
            <a:pPr marL="342900" marR="0" lvl="0" indent="-342900" algn="l" defTabSz="914400" rtl="0" eaLnBrk="1" fontAlgn="auto" latinLnBrk="0" hangingPunct="1">
              <a:spcAft>
                <a:spcPts val="300"/>
              </a:spcAft>
              <a:buClrTx/>
              <a:buSzTx/>
              <a:buFont typeface="Arial" panose="020B0604020202020204" pitchFamily="34" charset="0"/>
              <a:buChar char="•"/>
              <a:tabLst/>
              <a:defRPr/>
            </a:pPr>
            <a:endParaRPr lang="en-US"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spcAft>
                <a:spcPts val="300"/>
              </a:spcAft>
              <a:buClrTx/>
              <a:buSzTx/>
              <a:buFont typeface="Arial" panose="020B0604020202020204" pitchFamily="34" charset="0"/>
              <a:buChar char="•"/>
              <a:tabLst/>
              <a:defRPr/>
            </a:pP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CVMS Provider Portal allows </a:t>
            </a:r>
            <a:r>
              <a:rPr lang="en-US" dirty="0">
                <a:latin typeface="Arial" panose="020B0604020202020204" pitchFamily="34" charset="0"/>
                <a:cs typeface="Arial" panose="020B0604020202020204" pitchFamily="34" charset="0"/>
              </a:rPr>
              <a:t>pharmacists </a:t>
            </a: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to create the Recipient Records for </a:t>
            </a:r>
            <a:r>
              <a:rPr lang="en-US" dirty="0">
                <a:latin typeface="Arial" panose="020B0604020202020204" pitchFamily="34" charset="0"/>
                <a:cs typeface="Arial" panose="020B0604020202020204" pitchFamily="34" charset="0"/>
              </a:rPr>
              <a:t>individuals</a:t>
            </a: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  Once created, the pharmacists can complete their registration or empower the individual to complete their own registration through the CVMS Recipient Portal.</a:t>
            </a:r>
          </a:p>
          <a:p>
            <a:pPr marL="342900" marR="0" lvl="0" indent="-342900" algn="l" defTabSz="914400" rtl="0" eaLnBrk="1" fontAlgn="auto" latinLnBrk="0" hangingPunct="1">
              <a:spcAft>
                <a:spcPts val="300"/>
              </a:spcAft>
              <a:buClrTx/>
              <a:buSzTx/>
              <a:buFont typeface="Arial" panose="020B0604020202020204" pitchFamily="34" charset="0"/>
              <a:buChar char="•"/>
              <a:tabLst/>
              <a:defRPr/>
            </a:pPr>
            <a:endParaRPr lang="en-US"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spcAft>
                <a:spcPts val="300"/>
              </a:spcAft>
              <a:buClrTx/>
              <a:buSzTx/>
              <a:buFont typeface="Arial" panose="020B0604020202020204" pitchFamily="34" charset="0"/>
              <a:buChar char="•"/>
              <a:tabLst/>
              <a:defRPr/>
            </a:pPr>
            <a:r>
              <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rPr>
              <a:t>Once registered, pharmacists can log the details of an administered vaccine in real-time or after the fact.</a:t>
            </a:r>
          </a:p>
          <a:p>
            <a:pPr marL="342900" marR="0" lvl="0" indent="-342900" algn="l" defTabSz="914400" rtl="0" eaLnBrk="1" fontAlgn="auto" latinLnBrk="0" hangingPunct="1">
              <a:spcAft>
                <a:spcPts val="300"/>
              </a:spcAft>
              <a:buClrTx/>
              <a:buSzTx/>
              <a:buFont typeface="Arial" panose="020B0604020202020204" pitchFamily="34" charset="0"/>
              <a:buChar char="•"/>
              <a:tabLst/>
              <a:defRPr/>
            </a:pPr>
            <a:endParaRPr kumimoji="0" lang="en-US"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a:p>
            <a:pPr marL="342900" marR="0" lvl="0" indent="-342900" algn="l" defTabSz="914400" rtl="0" eaLnBrk="1" fontAlgn="auto" latinLnBrk="0" hangingPunct="1">
              <a:spcAft>
                <a:spcPts val="300"/>
              </a:spcAft>
              <a:buClrTx/>
              <a:buSzTx/>
              <a:buFont typeface="Arial" panose="020B0604020202020204" pitchFamily="34" charset="0"/>
              <a:buChar char="•"/>
              <a:tabLst/>
              <a:defRPr/>
            </a:pPr>
            <a:r>
              <a:rPr lang="en-US" b="1" dirty="0">
                <a:latin typeface="Arial" panose="020B0604020202020204" pitchFamily="34" charset="0"/>
                <a:cs typeface="Arial" panose="020B0604020202020204" pitchFamily="34" charset="0"/>
              </a:rPr>
              <a:t>Neither CVMS Provider Portal nor the CVMS Recipient Portal schedule an appointment for vaccination!</a:t>
            </a:r>
            <a:endParaRPr kumimoji="0" lang="en-US"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cxnSp>
        <p:nvCxnSpPr>
          <p:cNvPr id="19" name="Straight Arrow Connector 18">
            <a:extLst>
              <a:ext uri="{FF2B5EF4-FFF2-40B4-BE49-F238E27FC236}">
                <a16:creationId xmlns:a16="http://schemas.microsoft.com/office/drawing/2014/main" id="{D0954C9C-C16A-49D4-B114-910D3285F27F}"/>
              </a:ext>
            </a:extLst>
          </p:cNvPr>
          <p:cNvCxnSpPr/>
          <p:nvPr/>
        </p:nvCxnSpPr>
        <p:spPr>
          <a:xfrm>
            <a:off x="2725836" y="1938296"/>
            <a:ext cx="129745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BCF18A82-F3B1-4DCD-B677-A96AD370204B}"/>
              </a:ext>
            </a:extLst>
          </p:cNvPr>
          <p:cNvCxnSpPr/>
          <p:nvPr/>
        </p:nvCxnSpPr>
        <p:spPr>
          <a:xfrm>
            <a:off x="6990053" y="1938296"/>
            <a:ext cx="129745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custDataLst>
      <p:tags r:id="rId2"/>
    </p:custDataLst>
    <p:extLst>
      <p:ext uri="{BB962C8B-B14F-4D97-AF65-F5344CB8AC3E}">
        <p14:creationId xmlns:p14="http://schemas.microsoft.com/office/powerpoint/2010/main" val="3577408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C7BDA24-AA2C-40B8-B483-C48718DC12AE}"/>
              </a:ext>
            </a:extLst>
          </p:cNvPr>
          <p:cNvSpPr/>
          <p:nvPr/>
        </p:nvSpPr>
        <p:spPr>
          <a:xfrm>
            <a:off x="777767" y="2370940"/>
            <a:ext cx="5360276" cy="3720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608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15</a:t>
            </a:fld>
            <a:endParaRPr lang="en-US" sz="999">
              <a:solidFill>
                <a:srgbClr val="808080"/>
              </a:solidFill>
              <a:latin typeface="+mn-lt"/>
            </a:endParaRPr>
          </a:p>
        </p:txBody>
      </p:sp>
      <p:sp>
        <p:nvSpPr>
          <p:cNvPr id="4" name="Rectangle: Rounded Corners 3">
            <a:extLst>
              <a:ext uri="{FF2B5EF4-FFF2-40B4-BE49-F238E27FC236}">
                <a16:creationId xmlns:a16="http://schemas.microsoft.com/office/drawing/2014/main" id="{6485F8E5-EBB0-4F7F-A2AC-0020A7F03762}"/>
              </a:ext>
            </a:extLst>
          </p:cNvPr>
          <p:cNvSpPr/>
          <p:nvPr/>
        </p:nvSpPr>
        <p:spPr>
          <a:xfrm>
            <a:off x="2335617" y="4615980"/>
            <a:ext cx="2793304" cy="11273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755296B8-25BD-4025-9049-F608A3100410}"/>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Create and/or Register Recipients at the Point of Care</a:t>
            </a:r>
          </a:p>
        </p:txBody>
      </p:sp>
      <p:sp>
        <p:nvSpPr>
          <p:cNvPr id="12" name="Rectangle 11">
            <a:extLst>
              <a:ext uri="{FF2B5EF4-FFF2-40B4-BE49-F238E27FC236}">
                <a16:creationId xmlns:a16="http://schemas.microsoft.com/office/drawing/2014/main" id="{3C31141A-A1D1-4354-A17B-F6ECA671D9CB}"/>
              </a:ext>
            </a:extLst>
          </p:cNvPr>
          <p:cNvSpPr/>
          <p:nvPr/>
        </p:nvSpPr>
        <p:spPr>
          <a:xfrm>
            <a:off x="1" y="1747410"/>
            <a:ext cx="12191999" cy="4533469"/>
          </a:xfrm>
          <a:prstGeom prst="rect">
            <a:avLst/>
          </a:prstGeom>
          <a:solidFill>
            <a:srgbClr val="014373"/>
          </a:solidFill>
          <a:ln w="57150">
            <a:noFill/>
          </a:ln>
        </p:spPr>
        <p:txBody>
          <a:bodyPr rtlCol="0" anchor="b">
            <a:noAutofit/>
          </a:bodyPr>
          <a:lstStyle/>
          <a:p>
            <a:pPr algn="ctr" defTabSz="914400">
              <a:buClr>
                <a:srgbClr val="FFFFFF"/>
              </a:buClr>
            </a:pPr>
            <a:endParaRPr lang="en-US" sz="3200" b="1" kern="0">
              <a:solidFill>
                <a:srgbClr val="FFFFFF"/>
              </a:solidFill>
              <a:latin typeface="+mj-lt"/>
            </a:endParaRPr>
          </a:p>
        </p:txBody>
      </p:sp>
      <p:grpSp>
        <p:nvGrpSpPr>
          <p:cNvPr id="14" name="Group 13">
            <a:extLst>
              <a:ext uri="{FF2B5EF4-FFF2-40B4-BE49-F238E27FC236}">
                <a16:creationId xmlns:a16="http://schemas.microsoft.com/office/drawing/2014/main" id="{EB2B11DB-7CE5-4B3E-A307-024F9145C4E5}"/>
              </a:ext>
            </a:extLst>
          </p:cNvPr>
          <p:cNvGrpSpPr/>
          <p:nvPr/>
        </p:nvGrpSpPr>
        <p:grpSpPr>
          <a:xfrm>
            <a:off x="199269" y="2550640"/>
            <a:ext cx="11735835" cy="2664958"/>
            <a:chOff x="199269" y="2790480"/>
            <a:chExt cx="11735835" cy="2664958"/>
          </a:xfrm>
        </p:grpSpPr>
        <p:sp>
          <p:nvSpPr>
            <p:cNvPr id="15" name="Rectangle 14">
              <a:extLst>
                <a:ext uri="{FF2B5EF4-FFF2-40B4-BE49-F238E27FC236}">
                  <a16:creationId xmlns:a16="http://schemas.microsoft.com/office/drawing/2014/main" id="{03E696C9-F14F-4A53-8520-ADA8B8E2E07F}"/>
                </a:ext>
              </a:extLst>
            </p:cNvPr>
            <p:cNvSpPr/>
            <p:nvPr/>
          </p:nvSpPr>
          <p:spPr>
            <a:xfrm rot="5400000">
              <a:off x="3661458" y="2677301"/>
              <a:ext cx="525293" cy="5030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31">
              <a:extLst>
                <a:ext uri="{FF2B5EF4-FFF2-40B4-BE49-F238E27FC236}">
                  <a16:creationId xmlns:a16="http://schemas.microsoft.com/office/drawing/2014/main" id="{813B5B28-00C7-45EC-AAEB-E042BD4453A4}"/>
                </a:ext>
              </a:extLst>
            </p:cNvPr>
            <p:cNvSpPr/>
            <p:nvPr/>
          </p:nvSpPr>
          <p:spPr>
            <a:xfrm>
              <a:off x="199269" y="2790480"/>
              <a:ext cx="11735835" cy="981393"/>
            </a:xfrm>
            <a:prstGeom prst="rightArrow">
              <a:avLst/>
            </a:prstGeom>
            <a:solidFill>
              <a:schemeClr val="bg1"/>
            </a:solidFill>
            <a:ln w="57150">
              <a:noFill/>
            </a:ln>
          </p:spPr>
          <p:txBody>
            <a:bodyPr rtlCol="0" anchor="ctr">
              <a:noAutofit/>
            </a:bodyPr>
            <a:lstStyle/>
            <a:p>
              <a:pPr marL="182880" indent="-182880" algn="ctr" defTabSz="914400">
                <a:buClr>
                  <a:srgbClr val="FFFFFF"/>
                </a:buClr>
                <a:buFont typeface="Arial" charset="0"/>
                <a:buChar char="•"/>
              </a:pPr>
              <a:endParaRPr lang="en-US" sz="2000" kern="0">
                <a:solidFill>
                  <a:srgbClr val="FFFFFF"/>
                </a:solidFill>
                <a:latin typeface="+mj-lt"/>
              </a:endParaRPr>
            </a:p>
          </p:txBody>
        </p:sp>
        <p:sp>
          <p:nvSpPr>
            <p:cNvPr id="18" name="Rectangle 17">
              <a:extLst>
                <a:ext uri="{FF2B5EF4-FFF2-40B4-BE49-F238E27FC236}">
                  <a16:creationId xmlns:a16="http://schemas.microsoft.com/office/drawing/2014/main" id="{D6A308F0-AE12-4F07-ACEC-6C8FF4BBFD92}"/>
                </a:ext>
              </a:extLst>
            </p:cNvPr>
            <p:cNvSpPr/>
            <p:nvPr/>
          </p:nvSpPr>
          <p:spPr>
            <a:xfrm rot="5400000">
              <a:off x="588553" y="4149356"/>
              <a:ext cx="2043429" cy="40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5A918CB6-2541-46D2-820F-F0894D858BBC}"/>
                </a:ext>
              </a:extLst>
            </p:cNvPr>
            <p:cNvSpPr/>
            <p:nvPr/>
          </p:nvSpPr>
          <p:spPr>
            <a:xfrm rot="5400000">
              <a:off x="5544703" y="4232069"/>
              <a:ext cx="2043429" cy="40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a:extLst>
              <a:ext uri="{FF2B5EF4-FFF2-40B4-BE49-F238E27FC236}">
                <a16:creationId xmlns:a16="http://schemas.microsoft.com/office/drawing/2014/main" id="{95F8240D-F3B8-41C9-8876-EA9B58F9DAEE}"/>
              </a:ext>
            </a:extLst>
          </p:cNvPr>
          <p:cNvSpPr txBox="1"/>
          <p:nvPr/>
        </p:nvSpPr>
        <p:spPr>
          <a:xfrm>
            <a:off x="320372" y="719072"/>
            <a:ext cx="11871628" cy="923330"/>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In some instances, Recipients will require Providers to Create and/or Register the Recipient at the point of care.  Again, doing so prepares Recipients to have Vaccine Administration details logged within CVMS so that they can be accurately tracked, and vaccine inventories can be precisely calculated.</a:t>
            </a:r>
          </a:p>
        </p:txBody>
      </p:sp>
      <p:grpSp>
        <p:nvGrpSpPr>
          <p:cNvPr id="22" name="Group 21">
            <a:extLst>
              <a:ext uri="{FF2B5EF4-FFF2-40B4-BE49-F238E27FC236}">
                <a16:creationId xmlns:a16="http://schemas.microsoft.com/office/drawing/2014/main" id="{3D8AD170-5A17-425B-AB3E-FAF3CC362A9E}"/>
              </a:ext>
            </a:extLst>
          </p:cNvPr>
          <p:cNvGrpSpPr/>
          <p:nvPr/>
        </p:nvGrpSpPr>
        <p:grpSpPr>
          <a:xfrm>
            <a:off x="50394" y="1773239"/>
            <a:ext cx="1371600" cy="2635034"/>
            <a:chOff x="50394" y="2013079"/>
            <a:chExt cx="1371600" cy="2635034"/>
          </a:xfrm>
        </p:grpSpPr>
        <p:sp>
          <p:nvSpPr>
            <p:cNvPr id="23" name="Oval 22">
              <a:extLst>
                <a:ext uri="{FF2B5EF4-FFF2-40B4-BE49-F238E27FC236}">
                  <a16:creationId xmlns:a16="http://schemas.microsoft.com/office/drawing/2014/main" id="{F119A204-EB07-460E-A803-BA5B43409CB7}"/>
                </a:ext>
              </a:extLst>
            </p:cNvPr>
            <p:cNvSpPr/>
            <p:nvPr/>
          </p:nvSpPr>
          <p:spPr>
            <a:xfrm>
              <a:off x="439014"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1</a:t>
              </a:r>
            </a:p>
          </p:txBody>
        </p:sp>
        <p:sp>
          <p:nvSpPr>
            <p:cNvPr id="24" name="Rectangle 23">
              <a:extLst>
                <a:ext uri="{FF2B5EF4-FFF2-40B4-BE49-F238E27FC236}">
                  <a16:creationId xmlns:a16="http://schemas.microsoft.com/office/drawing/2014/main" id="{E3C10B2A-8429-4F2C-ADC5-3F4D55490735}"/>
                </a:ext>
              </a:extLst>
            </p:cNvPr>
            <p:cNvSpPr/>
            <p:nvPr/>
          </p:nvSpPr>
          <p:spPr>
            <a:xfrm>
              <a:off x="50394" y="3825153"/>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Search for recipient record on the recipient page</a:t>
              </a:r>
            </a:p>
          </p:txBody>
        </p:sp>
        <p:pic>
          <p:nvPicPr>
            <p:cNvPr id="25" name="Graphic 24" descr="Magnifying glass">
              <a:extLst>
                <a:ext uri="{FF2B5EF4-FFF2-40B4-BE49-F238E27FC236}">
                  <a16:creationId xmlns:a16="http://schemas.microsoft.com/office/drawing/2014/main" id="{E716EC7D-DCDE-40C0-89A3-54B0B0C348C7}"/>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0049" y="2013079"/>
              <a:ext cx="812291" cy="812291"/>
            </a:xfrm>
            <a:prstGeom prst="rect">
              <a:avLst/>
            </a:prstGeom>
          </p:spPr>
        </p:pic>
      </p:grpSp>
      <p:grpSp>
        <p:nvGrpSpPr>
          <p:cNvPr id="26" name="Group 25">
            <a:extLst>
              <a:ext uri="{FF2B5EF4-FFF2-40B4-BE49-F238E27FC236}">
                <a16:creationId xmlns:a16="http://schemas.microsoft.com/office/drawing/2014/main" id="{6BE71166-22A1-4FCE-963B-775187449575}"/>
              </a:ext>
            </a:extLst>
          </p:cNvPr>
          <p:cNvGrpSpPr/>
          <p:nvPr/>
        </p:nvGrpSpPr>
        <p:grpSpPr>
          <a:xfrm>
            <a:off x="10085595" y="1872184"/>
            <a:ext cx="1371600" cy="2534291"/>
            <a:chOff x="10085595" y="2112024"/>
            <a:chExt cx="1371600" cy="2534291"/>
          </a:xfrm>
        </p:grpSpPr>
        <p:sp>
          <p:nvSpPr>
            <p:cNvPr id="27" name="Oval 26">
              <a:extLst>
                <a:ext uri="{FF2B5EF4-FFF2-40B4-BE49-F238E27FC236}">
                  <a16:creationId xmlns:a16="http://schemas.microsoft.com/office/drawing/2014/main" id="{32AE4132-74E9-44B7-B983-7857C0C23C62}"/>
                </a:ext>
              </a:extLst>
            </p:cNvPr>
            <p:cNvSpPr/>
            <p:nvPr/>
          </p:nvSpPr>
          <p:spPr>
            <a:xfrm>
              <a:off x="10474215"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7</a:t>
              </a:r>
            </a:p>
          </p:txBody>
        </p:sp>
        <p:sp>
          <p:nvSpPr>
            <p:cNvPr id="28" name="Rectangle 27">
              <a:extLst>
                <a:ext uri="{FF2B5EF4-FFF2-40B4-BE49-F238E27FC236}">
                  <a16:creationId xmlns:a16="http://schemas.microsoft.com/office/drawing/2014/main" id="{0076E87C-E6C8-4E3D-AB35-926D7BA8264F}"/>
                </a:ext>
              </a:extLst>
            </p:cNvPr>
            <p:cNvSpPr/>
            <p:nvPr/>
          </p:nvSpPr>
          <p:spPr>
            <a:xfrm>
              <a:off x="10085595" y="3823355"/>
              <a:ext cx="1371600" cy="822960"/>
            </a:xfrm>
            <a:prstGeom prst="rect">
              <a:avLst/>
            </a:prstGeom>
          </p:spPr>
          <p:txBody>
            <a:bodyPr wrap="square" lIns="91440" tIns="45720" rIns="91440" bIns="45720" anchor="t">
              <a:spAutoFit/>
            </a:bodyPr>
            <a:lstStyle/>
            <a:p>
              <a:pPr algn="ctr" defTabSz="914400">
                <a:defRPr/>
              </a:pPr>
              <a:r>
                <a:rPr lang="en-US" sz="1200" b="1" cap="all">
                  <a:solidFill>
                    <a:schemeClr val="bg1"/>
                  </a:solidFill>
                  <a:latin typeface="EYInterstate"/>
                </a:rPr>
                <a:t>View eligibility and registered status to confirm success!</a:t>
              </a:r>
            </a:p>
          </p:txBody>
        </p:sp>
        <p:grpSp>
          <p:nvGrpSpPr>
            <p:cNvPr id="29" name="Group 28">
              <a:extLst>
                <a:ext uri="{FF2B5EF4-FFF2-40B4-BE49-F238E27FC236}">
                  <a16:creationId xmlns:a16="http://schemas.microsoft.com/office/drawing/2014/main" id="{AEF4597B-91B4-4676-AF00-36BE549087A8}"/>
                </a:ext>
              </a:extLst>
            </p:cNvPr>
            <p:cNvGrpSpPr/>
            <p:nvPr/>
          </p:nvGrpSpPr>
          <p:grpSpPr>
            <a:xfrm>
              <a:off x="10481020" y="2112024"/>
              <a:ext cx="580750" cy="614400"/>
              <a:chOff x="8987942" y="1689330"/>
              <a:chExt cx="600000" cy="614400"/>
            </a:xfrm>
          </p:grpSpPr>
          <p:pic>
            <p:nvPicPr>
              <p:cNvPr id="30" name="Graphic 29" descr="Checkmark">
                <a:extLst>
                  <a:ext uri="{FF2B5EF4-FFF2-40B4-BE49-F238E27FC236}">
                    <a16:creationId xmlns:a16="http://schemas.microsoft.com/office/drawing/2014/main" id="{526ECE3D-0BC0-48BC-AAC2-82A83C24FAE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065003" y="1747317"/>
                <a:ext cx="440659" cy="535165"/>
              </a:xfrm>
              <a:prstGeom prst="rect">
                <a:avLst/>
              </a:prstGeom>
            </p:spPr>
          </p:pic>
          <p:sp>
            <p:nvSpPr>
              <p:cNvPr id="31" name="Oval 30">
                <a:extLst>
                  <a:ext uri="{FF2B5EF4-FFF2-40B4-BE49-F238E27FC236}">
                    <a16:creationId xmlns:a16="http://schemas.microsoft.com/office/drawing/2014/main" id="{A2A1D9F3-9093-4478-ABC3-FBF2951AB21D}"/>
                  </a:ext>
                </a:extLst>
              </p:cNvPr>
              <p:cNvSpPr/>
              <p:nvPr/>
            </p:nvSpPr>
            <p:spPr>
              <a:xfrm>
                <a:off x="8987942" y="1689330"/>
                <a:ext cx="600000" cy="6144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32" name="Group 31">
            <a:extLst>
              <a:ext uri="{FF2B5EF4-FFF2-40B4-BE49-F238E27FC236}">
                <a16:creationId xmlns:a16="http://schemas.microsoft.com/office/drawing/2014/main" id="{5BDCE6C0-2AC7-440C-AC77-68BA69A2CBA3}"/>
              </a:ext>
            </a:extLst>
          </p:cNvPr>
          <p:cNvGrpSpPr/>
          <p:nvPr/>
        </p:nvGrpSpPr>
        <p:grpSpPr>
          <a:xfrm>
            <a:off x="6740529" y="1772060"/>
            <a:ext cx="1371600" cy="2644409"/>
            <a:chOff x="6740530" y="2011900"/>
            <a:chExt cx="1371600" cy="2644409"/>
          </a:xfrm>
        </p:grpSpPr>
        <p:sp>
          <p:nvSpPr>
            <p:cNvPr id="33" name="Oval 32">
              <a:extLst>
                <a:ext uri="{FF2B5EF4-FFF2-40B4-BE49-F238E27FC236}">
                  <a16:creationId xmlns:a16="http://schemas.microsoft.com/office/drawing/2014/main" id="{230DDB05-9B3E-4CF9-8749-EC4252A74BA3}"/>
                </a:ext>
              </a:extLst>
            </p:cNvPr>
            <p:cNvSpPr/>
            <p:nvPr/>
          </p:nvSpPr>
          <p:spPr>
            <a:xfrm>
              <a:off x="7129150"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5</a:t>
              </a:r>
            </a:p>
          </p:txBody>
        </p:sp>
        <p:sp>
          <p:nvSpPr>
            <p:cNvPr id="34" name="Rectangle 33">
              <a:extLst>
                <a:ext uri="{FF2B5EF4-FFF2-40B4-BE49-F238E27FC236}">
                  <a16:creationId xmlns:a16="http://schemas.microsoft.com/office/drawing/2014/main" id="{08A6BA70-A85E-4EC7-914D-CF23057B9856}"/>
                </a:ext>
              </a:extLst>
            </p:cNvPr>
            <p:cNvSpPr/>
            <p:nvPr/>
          </p:nvSpPr>
          <p:spPr>
            <a:xfrm>
              <a:off x="6740530" y="3833349"/>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This will take you into vaccine registration for recipient</a:t>
              </a:r>
            </a:p>
          </p:txBody>
        </p:sp>
        <p:pic>
          <p:nvPicPr>
            <p:cNvPr id="35" name="Graphic 34" descr="Checklist">
              <a:extLst>
                <a:ext uri="{FF2B5EF4-FFF2-40B4-BE49-F238E27FC236}">
                  <a16:creationId xmlns:a16="http://schemas.microsoft.com/office/drawing/2014/main" id="{94F4072E-3407-484C-9A70-A73FE7BEC081}"/>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019006" y="2011900"/>
              <a:ext cx="814648" cy="814648"/>
            </a:xfrm>
            <a:prstGeom prst="rect">
              <a:avLst/>
            </a:prstGeom>
          </p:spPr>
        </p:pic>
      </p:grpSp>
      <p:grpSp>
        <p:nvGrpSpPr>
          <p:cNvPr id="36" name="Group 35">
            <a:extLst>
              <a:ext uri="{FF2B5EF4-FFF2-40B4-BE49-F238E27FC236}">
                <a16:creationId xmlns:a16="http://schemas.microsoft.com/office/drawing/2014/main" id="{C4B95970-70FD-4877-9BD6-55765CB72A9B}"/>
              </a:ext>
            </a:extLst>
          </p:cNvPr>
          <p:cNvGrpSpPr/>
          <p:nvPr/>
        </p:nvGrpSpPr>
        <p:grpSpPr>
          <a:xfrm>
            <a:off x="8413062" y="1772060"/>
            <a:ext cx="1371600" cy="2634415"/>
            <a:chOff x="8413064" y="2011900"/>
            <a:chExt cx="1371600" cy="2634415"/>
          </a:xfrm>
        </p:grpSpPr>
        <p:sp>
          <p:nvSpPr>
            <p:cNvPr id="37" name="Oval 36">
              <a:extLst>
                <a:ext uri="{FF2B5EF4-FFF2-40B4-BE49-F238E27FC236}">
                  <a16:creationId xmlns:a16="http://schemas.microsoft.com/office/drawing/2014/main" id="{E6CEB1C7-D4F2-4789-8817-4A0B11C09612}"/>
                </a:ext>
              </a:extLst>
            </p:cNvPr>
            <p:cNvSpPr/>
            <p:nvPr/>
          </p:nvSpPr>
          <p:spPr>
            <a:xfrm>
              <a:off x="8801684"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6</a:t>
              </a:r>
            </a:p>
          </p:txBody>
        </p:sp>
        <p:sp>
          <p:nvSpPr>
            <p:cNvPr id="38" name="Rectangle 37">
              <a:extLst>
                <a:ext uri="{FF2B5EF4-FFF2-40B4-BE49-F238E27FC236}">
                  <a16:creationId xmlns:a16="http://schemas.microsoft.com/office/drawing/2014/main" id="{3FBD3857-46BF-40F9-A915-86D056993358}"/>
                </a:ext>
              </a:extLst>
            </p:cNvPr>
            <p:cNvSpPr/>
            <p:nvPr/>
          </p:nvSpPr>
          <p:spPr>
            <a:xfrm>
              <a:off x="8413064" y="3823355"/>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Enter recipient data for vaccine registration and submit </a:t>
              </a:r>
            </a:p>
          </p:txBody>
        </p:sp>
        <p:pic>
          <p:nvPicPr>
            <p:cNvPr id="39" name="Graphic 38" descr="Checklist">
              <a:extLst>
                <a:ext uri="{FF2B5EF4-FFF2-40B4-BE49-F238E27FC236}">
                  <a16:creationId xmlns:a16="http://schemas.microsoft.com/office/drawing/2014/main" id="{DD8928AC-1717-45DF-AB33-3981D160CBE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691540" y="2011900"/>
              <a:ext cx="814648" cy="814648"/>
            </a:xfrm>
            <a:prstGeom prst="rect">
              <a:avLst/>
            </a:prstGeom>
          </p:spPr>
        </p:pic>
      </p:grpSp>
      <p:grpSp>
        <p:nvGrpSpPr>
          <p:cNvPr id="40" name="Group 39">
            <a:extLst>
              <a:ext uri="{FF2B5EF4-FFF2-40B4-BE49-F238E27FC236}">
                <a16:creationId xmlns:a16="http://schemas.microsoft.com/office/drawing/2014/main" id="{F95A7C9D-B4F5-48C5-8BD2-547F0B190875}"/>
              </a:ext>
            </a:extLst>
          </p:cNvPr>
          <p:cNvGrpSpPr/>
          <p:nvPr/>
        </p:nvGrpSpPr>
        <p:grpSpPr>
          <a:xfrm>
            <a:off x="1722928" y="1819416"/>
            <a:ext cx="1371600" cy="4501340"/>
            <a:chOff x="1679208" y="2059256"/>
            <a:chExt cx="1371600" cy="4501340"/>
          </a:xfrm>
        </p:grpSpPr>
        <p:sp>
          <p:nvSpPr>
            <p:cNvPr id="41" name="Oval 40">
              <a:extLst>
                <a:ext uri="{FF2B5EF4-FFF2-40B4-BE49-F238E27FC236}">
                  <a16:creationId xmlns:a16="http://schemas.microsoft.com/office/drawing/2014/main" id="{6CEB6BC5-8027-4F2F-A582-6142AA3CC1DB}"/>
                </a:ext>
              </a:extLst>
            </p:cNvPr>
            <p:cNvSpPr/>
            <p:nvPr/>
          </p:nvSpPr>
          <p:spPr>
            <a:xfrm>
              <a:off x="2067828"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2</a:t>
              </a:r>
            </a:p>
          </p:txBody>
        </p:sp>
        <p:sp>
          <p:nvSpPr>
            <p:cNvPr id="42" name="Rectangle 41">
              <a:extLst>
                <a:ext uri="{FF2B5EF4-FFF2-40B4-BE49-F238E27FC236}">
                  <a16:creationId xmlns:a16="http://schemas.microsoft.com/office/drawing/2014/main" id="{5CFB3B68-A6E3-42D2-BD31-620479DD0870}"/>
                </a:ext>
              </a:extLst>
            </p:cNvPr>
            <p:cNvSpPr/>
            <p:nvPr/>
          </p:nvSpPr>
          <p:spPr>
            <a:xfrm>
              <a:off x="1679208" y="3823354"/>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If name is not found, click create “create new recipient”</a:t>
              </a:r>
            </a:p>
          </p:txBody>
        </p:sp>
        <p:pic>
          <p:nvPicPr>
            <p:cNvPr id="43" name="Graphic 42" descr="Cursor">
              <a:extLst>
                <a:ext uri="{FF2B5EF4-FFF2-40B4-BE49-F238E27FC236}">
                  <a16:creationId xmlns:a16="http://schemas.microsoft.com/office/drawing/2014/main" id="{9D1694AF-39D2-48AE-A5E6-B0BC3D33A8A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2005040" y="2059256"/>
              <a:ext cx="719937" cy="719937"/>
            </a:xfrm>
            <a:prstGeom prst="rect">
              <a:avLst/>
            </a:prstGeom>
          </p:spPr>
        </p:pic>
        <p:sp>
          <p:nvSpPr>
            <p:cNvPr id="44" name="Oval 43">
              <a:extLst>
                <a:ext uri="{FF2B5EF4-FFF2-40B4-BE49-F238E27FC236}">
                  <a16:creationId xmlns:a16="http://schemas.microsoft.com/office/drawing/2014/main" id="{CC2C9496-C1F7-48C4-8156-6027AC7CBB32}"/>
                </a:ext>
              </a:extLst>
            </p:cNvPr>
            <p:cNvSpPr/>
            <p:nvPr/>
          </p:nvSpPr>
          <p:spPr>
            <a:xfrm>
              <a:off x="2067828" y="4930143"/>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2</a:t>
              </a:r>
            </a:p>
          </p:txBody>
        </p:sp>
        <p:sp>
          <p:nvSpPr>
            <p:cNvPr id="45" name="Rectangle 44">
              <a:extLst>
                <a:ext uri="{FF2B5EF4-FFF2-40B4-BE49-F238E27FC236}">
                  <a16:creationId xmlns:a16="http://schemas.microsoft.com/office/drawing/2014/main" id="{EA38C60A-FE23-4EC0-A6FB-933AB0D41BBC}"/>
                </a:ext>
              </a:extLst>
            </p:cNvPr>
            <p:cNvSpPr/>
            <p:nvPr/>
          </p:nvSpPr>
          <p:spPr>
            <a:xfrm>
              <a:off x="1679208" y="5729599"/>
              <a:ext cx="1371600" cy="830997"/>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If name is found, Open recipient record</a:t>
              </a:r>
            </a:p>
          </p:txBody>
        </p:sp>
      </p:grpSp>
      <p:grpSp>
        <p:nvGrpSpPr>
          <p:cNvPr id="46" name="Group 45">
            <a:extLst>
              <a:ext uri="{FF2B5EF4-FFF2-40B4-BE49-F238E27FC236}">
                <a16:creationId xmlns:a16="http://schemas.microsoft.com/office/drawing/2014/main" id="{8E018B3B-DE5E-42FF-8ABB-57D7D35B3796}"/>
              </a:ext>
            </a:extLst>
          </p:cNvPr>
          <p:cNvGrpSpPr/>
          <p:nvPr/>
        </p:nvGrpSpPr>
        <p:grpSpPr>
          <a:xfrm>
            <a:off x="3395462" y="1772060"/>
            <a:ext cx="1371600" cy="4548697"/>
            <a:chOff x="3351742" y="2011900"/>
            <a:chExt cx="1371600" cy="4548697"/>
          </a:xfrm>
        </p:grpSpPr>
        <p:sp>
          <p:nvSpPr>
            <p:cNvPr id="47" name="Oval 46">
              <a:extLst>
                <a:ext uri="{FF2B5EF4-FFF2-40B4-BE49-F238E27FC236}">
                  <a16:creationId xmlns:a16="http://schemas.microsoft.com/office/drawing/2014/main" id="{0B977E2B-B569-496F-AA3B-BF409729455A}"/>
                </a:ext>
              </a:extLst>
            </p:cNvPr>
            <p:cNvSpPr/>
            <p:nvPr/>
          </p:nvSpPr>
          <p:spPr>
            <a:xfrm>
              <a:off x="3740362"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3</a:t>
              </a:r>
            </a:p>
          </p:txBody>
        </p:sp>
        <p:sp>
          <p:nvSpPr>
            <p:cNvPr id="48" name="Rectangle 47">
              <a:extLst>
                <a:ext uri="{FF2B5EF4-FFF2-40B4-BE49-F238E27FC236}">
                  <a16:creationId xmlns:a16="http://schemas.microsoft.com/office/drawing/2014/main" id="{E9B4DF58-FCCB-4D1C-AB0E-AD4A303B77EC}"/>
                </a:ext>
              </a:extLst>
            </p:cNvPr>
            <p:cNvSpPr/>
            <p:nvPr/>
          </p:nvSpPr>
          <p:spPr>
            <a:xfrm>
              <a:off x="3351742" y="3823355"/>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Complete all “create new recipient” fields</a:t>
              </a:r>
            </a:p>
          </p:txBody>
        </p:sp>
        <p:pic>
          <p:nvPicPr>
            <p:cNvPr id="49" name="Graphic 48" descr="Checklist">
              <a:extLst>
                <a:ext uri="{FF2B5EF4-FFF2-40B4-BE49-F238E27FC236}">
                  <a16:creationId xmlns:a16="http://schemas.microsoft.com/office/drawing/2014/main" id="{4E327223-7FFB-4410-B9E7-49ECADAD22F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630218" y="2011900"/>
              <a:ext cx="814648" cy="814648"/>
            </a:xfrm>
            <a:prstGeom prst="rect">
              <a:avLst/>
            </a:prstGeom>
          </p:spPr>
        </p:pic>
        <p:sp>
          <p:nvSpPr>
            <p:cNvPr id="50" name="Oval 49">
              <a:extLst>
                <a:ext uri="{FF2B5EF4-FFF2-40B4-BE49-F238E27FC236}">
                  <a16:creationId xmlns:a16="http://schemas.microsoft.com/office/drawing/2014/main" id="{14EAEC6E-3B1F-40BC-99C6-BA9899360E81}"/>
                </a:ext>
              </a:extLst>
            </p:cNvPr>
            <p:cNvSpPr/>
            <p:nvPr/>
          </p:nvSpPr>
          <p:spPr>
            <a:xfrm>
              <a:off x="3740362" y="4930143"/>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3</a:t>
              </a:r>
            </a:p>
          </p:txBody>
        </p:sp>
        <p:sp>
          <p:nvSpPr>
            <p:cNvPr id="51" name="Rectangle 50">
              <a:extLst>
                <a:ext uri="{FF2B5EF4-FFF2-40B4-BE49-F238E27FC236}">
                  <a16:creationId xmlns:a16="http://schemas.microsoft.com/office/drawing/2014/main" id="{520594B9-27F1-4867-B8AC-6988DA74A167}"/>
                </a:ext>
              </a:extLst>
            </p:cNvPr>
            <p:cNvSpPr/>
            <p:nvPr/>
          </p:nvSpPr>
          <p:spPr>
            <a:xfrm>
              <a:off x="3351742" y="5729600"/>
              <a:ext cx="1371600" cy="830997"/>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Verify that recipient has a blank “dose Status</a:t>
              </a:r>
            </a:p>
          </p:txBody>
        </p:sp>
      </p:grpSp>
      <p:grpSp>
        <p:nvGrpSpPr>
          <p:cNvPr id="52" name="Group 51">
            <a:extLst>
              <a:ext uri="{FF2B5EF4-FFF2-40B4-BE49-F238E27FC236}">
                <a16:creationId xmlns:a16="http://schemas.microsoft.com/office/drawing/2014/main" id="{B731371E-2158-4455-962A-CFC2AEED7CE5}"/>
              </a:ext>
            </a:extLst>
          </p:cNvPr>
          <p:cNvGrpSpPr/>
          <p:nvPr/>
        </p:nvGrpSpPr>
        <p:grpSpPr>
          <a:xfrm>
            <a:off x="5067996" y="1819416"/>
            <a:ext cx="1371600" cy="4143401"/>
            <a:chOff x="5024276" y="2059256"/>
            <a:chExt cx="1371600" cy="4143401"/>
          </a:xfrm>
        </p:grpSpPr>
        <p:sp>
          <p:nvSpPr>
            <p:cNvPr id="53" name="Oval 52">
              <a:extLst>
                <a:ext uri="{FF2B5EF4-FFF2-40B4-BE49-F238E27FC236}">
                  <a16:creationId xmlns:a16="http://schemas.microsoft.com/office/drawing/2014/main" id="{ACA38730-E433-4C51-B524-0A26C676695B}"/>
                </a:ext>
              </a:extLst>
            </p:cNvPr>
            <p:cNvSpPr/>
            <p:nvPr/>
          </p:nvSpPr>
          <p:spPr>
            <a:xfrm>
              <a:off x="5412896"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4</a:t>
              </a:r>
            </a:p>
          </p:txBody>
        </p:sp>
        <p:sp>
          <p:nvSpPr>
            <p:cNvPr id="54" name="Rectangle 53">
              <a:extLst>
                <a:ext uri="{FF2B5EF4-FFF2-40B4-BE49-F238E27FC236}">
                  <a16:creationId xmlns:a16="http://schemas.microsoft.com/office/drawing/2014/main" id="{515D76FA-1381-4E8F-83E0-AD7470ECE27E}"/>
                </a:ext>
              </a:extLst>
            </p:cNvPr>
            <p:cNvSpPr/>
            <p:nvPr/>
          </p:nvSpPr>
          <p:spPr>
            <a:xfrm>
              <a:off x="5024276" y="3834747"/>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Click “create recipient” button to submit form</a:t>
              </a:r>
            </a:p>
          </p:txBody>
        </p:sp>
        <p:pic>
          <p:nvPicPr>
            <p:cNvPr id="55" name="Graphic 54" descr="Cursor">
              <a:extLst>
                <a:ext uri="{FF2B5EF4-FFF2-40B4-BE49-F238E27FC236}">
                  <a16:creationId xmlns:a16="http://schemas.microsoft.com/office/drawing/2014/main" id="{3E1FDBEA-7B2A-4F99-81E7-C0E7E34D6109}"/>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5350108" y="2059256"/>
              <a:ext cx="719937" cy="719937"/>
            </a:xfrm>
            <a:prstGeom prst="rect">
              <a:avLst/>
            </a:prstGeom>
          </p:spPr>
        </p:pic>
        <p:sp>
          <p:nvSpPr>
            <p:cNvPr id="56" name="Oval 55">
              <a:extLst>
                <a:ext uri="{FF2B5EF4-FFF2-40B4-BE49-F238E27FC236}">
                  <a16:creationId xmlns:a16="http://schemas.microsoft.com/office/drawing/2014/main" id="{85C15DC9-E063-47A8-8D3C-DF649F71CF85}"/>
                </a:ext>
              </a:extLst>
            </p:cNvPr>
            <p:cNvSpPr/>
            <p:nvPr/>
          </p:nvSpPr>
          <p:spPr>
            <a:xfrm>
              <a:off x="5412896" y="4930143"/>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4</a:t>
              </a:r>
            </a:p>
          </p:txBody>
        </p:sp>
        <p:sp>
          <p:nvSpPr>
            <p:cNvPr id="57" name="Rectangle 56">
              <a:extLst>
                <a:ext uri="{FF2B5EF4-FFF2-40B4-BE49-F238E27FC236}">
                  <a16:creationId xmlns:a16="http://schemas.microsoft.com/office/drawing/2014/main" id="{DC0BFBAC-D388-4DAC-B035-E3DE87C37436}"/>
                </a:ext>
              </a:extLst>
            </p:cNvPr>
            <p:cNvSpPr/>
            <p:nvPr/>
          </p:nvSpPr>
          <p:spPr>
            <a:xfrm>
              <a:off x="5024276" y="5740992"/>
              <a:ext cx="1371600" cy="461665"/>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Click “register” button</a:t>
              </a:r>
            </a:p>
          </p:txBody>
        </p:sp>
      </p:grpSp>
    </p:spTree>
    <p:custDataLst>
      <p:tags r:id="rId2"/>
    </p:custDataLst>
    <p:extLst>
      <p:ext uri="{BB962C8B-B14F-4D97-AF65-F5344CB8AC3E}">
        <p14:creationId xmlns:p14="http://schemas.microsoft.com/office/powerpoint/2010/main" val="409335455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812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16</a:t>
            </a:fld>
            <a:endParaRPr lang="en-US" sz="999">
              <a:solidFill>
                <a:srgbClr val="808080"/>
              </a:solidFill>
              <a:latin typeface="+mn-lt"/>
            </a:endParaRPr>
          </a:p>
        </p:txBody>
      </p:sp>
      <p:sp>
        <p:nvSpPr>
          <p:cNvPr id="24" name="Title 1">
            <a:extLst>
              <a:ext uri="{FF2B5EF4-FFF2-40B4-BE49-F238E27FC236}">
                <a16:creationId xmlns:a16="http://schemas.microsoft.com/office/drawing/2014/main" id="{85649273-185D-4EDE-BEA1-00C3FDDCAF66}"/>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Search for Recipient</a:t>
            </a:r>
          </a:p>
        </p:txBody>
      </p:sp>
      <p:grpSp>
        <p:nvGrpSpPr>
          <p:cNvPr id="2" name="Group 1">
            <a:extLst>
              <a:ext uri="{FF2B5EF4-FFF2-40B4-BE49-F238E27FC236}">
                <a16:creationId xmlns:a16="http://schemas.microsoft.com/office/drawing/2014/main" id="{C8738DE6-2B2D-4E98-AD6B-9391A58274BB}"/>
              </a:ext>
            </a:extLst>
          </p:cNvPr>
          <p:cNvGrpSpPr/>
          <p:nvPr/>
        </p:nvGrpSpPr>
        <p:grpSpPr>
          <a:xfrm>
            <a:off x="1319824" y="975010"/>
            <a:ext cx="9552352" cy="5064736"/>
            <a:chOff x="1319824" y="975010"/>
            <a:chExt cx="9552352" cy="5064736"/>
          </a:xfrm>
        </p:grpSpPr>
        <p:grpSp>
          <p:nvGrpSpPr>
            <p:cNvPr id="29" name="Group 28">
              <a:extLst>
                <a:ext uri="{FF2B5EF4-FFF2-40B4-BE49-F238E27FC236}">
                  <a16:creationId xmlns:a16="http://schemas.microsoft.com/office/drawing/2014/main" id="{4B642A95-7305-4276-9AD1-E694D145302A}"/>
                </a:ext>
              </a:extLst>
            </p:cNvPr>
            <p:cNvGrpSpPr/>
            <p:nvPr/>
          </p:nvGrpSpPr>
          <p:grpSpPr>
            <a:xfrm>
              <a:off x="1319824" y="975010"/>
              <a:ext cx="9552352" cy="5064736"/>
              <a:chOff x="435489" y="1708485"/>
              <a:chExt cx="8434191" cy="4471878"/>
            </a:xfrm>
          </p:grpSpPr>
          <p:pic>
            <p:nvPicPr>
              <p:cNvPr id="30" name="Picture 29">
                <a:extLst>
                  <a:ext uri="{FF2B5EF4-FFF2-40B4-BE49-F238E27FC236}">
                    <a16:creationId xmlns:a16="http://schemas.microsoft.com/office/drawing/2014/main" id="{8249E1FC-7D35-4F24-85C4-555F7C5C658B}"/>
                  </a:ext>
                </a:extLst>
              </p:cNvPr>
              <p:cNvPicPr>
                <a:picLocks noChangeAspect="1"/>
              </p:cNvPicPr>
              <p:nvPr/>
            </p:nvPicPr>
            <p:blipFill>
              <a:blip r:embed="rId8"/>
              <a:stretch>
                <a:fillRect/>
              </a:stretch>
            </p:blipFill>
            <p:spPr>
              <a:xfrm>
                <a:off x="435489" y="1708485"/>
                <a:ext cx="8434191" cy="4471878"/>
              </a:xfrm>
              <a:prstGeom prst="rect">
                <a:avLst/>
              </a:prstGeom>
              <a:ln w="9525">
                <a:solidFill>
                  <a:schemeClr val="accent1"/>
                </a:solidFill>
              </a:ln>
              <a:effectLst>
                <a:outerShdw blurRad="50800" dist="38100" dir="2700000" algn="tl" rotWithShape="0">
                  <a:prstClr val="black">
                    <a:alpha val="40000"/>
                  </a:prstClr>
                </a:outerShdw>
              </a:effectLst>
            </p:spPr>
          </p:pic>
          <p:sp>
            <p:nvSpPr>
              <p:cNvPr id="31" name="Rectangle 30">
                <a:extLst>
                  <a:ext uri="{FF2B5EF4-FFF2-40B4-BE49-F238E27FC236}">
                    <a16:creationId xmlns:a16="http://schemas.microsoft.com/office/drawing/2014/main" id="{DD9D7AFB-0EE9-4A47-AC22-D7D8C12C398B}"/>
                  </a:ext>
                </a:extLst>
              </p:cNvPr>
              <p:cNvSpPr/>
              <p:nvPr/>
            </p:nvSpPr>
            <p:spPr>
              <a:xfrm>
                <a:off x="602471" y="5635690"/>
                <a:ext cx="2322424" cy="2363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1907B69D-38BC-4511-B9B4-1DB4D78DF58E}"/>
                  </a:ext>
                </a:extLst>
              </p:cNvPr>
              <p:cNvSpPr/>
              <p:nvPr/>
            </p:nvSpPr>
            <p:spPr>
              <a:xfrm>
                <a:off x="653143" y="3707363"/>
                <a:ext cx="3869094" cy="51007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5" name="Picture 14">
              <a:extLst>
                <a:ext uri="{FF2B5EF4-FFF2-40B4-BE49-F238E27FC236}">
                  <a16:creationId xmlns:a16="http://schemas.microsoft.com/office/drawing/2014/main" id="{E79ECE9E-D1A5-4FB1-BA98-FB7B53E576B0}"/>
                </a:ext>
              </a:extLst>
            </p:cNvPr>
            <p:cNvPicPr>
              <a:picLocks noChangeAspect="1"/>
            </p:cNvPicPr>
            <p:nvPr/>
          </p:nvPicPr>
          <p:blipFill rotWithShape="1">
            <a:blip r:embed="rId9"/>
            <a:srcRect l="50547" t="20818" r="1870" b="33741"/>
            <a:stretch/>
          </p:blipFill>
          <p:spPr>
            <a:xfrm>
              <a:off x="6152563" y="2337842"/>
              <a:ext cx="4628132" cy="3051070"/>
            </a:xfrm>
            <a:prstGeom prst="rect">
              <a:avLst/>
            </a:prstGeom>
            <a:ln w="9525">
              <a:noFill/>
            </a:ln>
            <a:effectLst/>
          </p:spPr>
        </p:pic>
      </p:grpSp>
      <p:pic>
        <p:nvPicPr>
          <p:cNvPr id="14" name="Picture 13">
            <a:extLst>
              <a:ext uri="{FF2B5EF4-FFF2-40B4-BE49-F238E27FC236}">
                <a16:creationId xmlns:a16="http://schemas.microsoft.com/office/drawing/2014/main" id="{56CF16F9-8AC0-4A7B-AAD6-82FD89E800BA}"/>
              </a:ext>
            </a:extLst>
          </p:cNvPr>
          <p:cNvPicPr>
            <a:picLocks noChangeAspect="1"/>
          </p:cNvPicPr>
          <p:nvPr/>
        </p:nvPicPr>
        <p:blipFill rotWithShape="1">
          <a:blip r:embed="rId10"/>
          <a:srcRect r="44152" b="85494"/>
          <a:stretch/>
        </p:blipFill>
        <p:spPr>
          <a:xfrm>
            <a:off x="1597574" y="2139852"/>
            <a:ext cx="2161947" cy="522197"/>
          </a:xfrm>
          <a:prstGeom prst="rect">
            <a:avLst/>
          </a:prstGeom>
        </p:spPr>
      </p:pic>
      <p:pic>
        <p:nvPicPr>
          <p:cNvPr id="4" name="Picture 3" descr="Graphical user interface, text, application&#10;&#10;Description automatically generated">
            <a:extLst>
              <a:ext uri="{FF2B5EF4-FFF2-40B4-BE49-F238E27FC236}">
                <a16:creationId xmlns:a16="http://schemas.microsoft.com/office/drawing/2014/main" id="{5C87FBE2-94C8-461F-B6C6-F1E83937A2FB}"/>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419054" y="2564524"/>
            <a:ext cx="4733510" cy="3383050"/>
          </a:xfrm>
          <a:prstGeom prst="rect">
            <a:avLst/>
          </a:prstGeom>
        </p:spPr>
      </p:pic>
    </p:spTree>
    <p:custDataLst>
      <p:tags r:id="rId2"/>
    </p:custDataLst>
    <p:extLst>
      <p:ext uri="{BB962C8B-B14F-4D97-AF65-F5344CB8AC3E}">
        <p14:creationId xmlns:p14="http://schemas.microsoft.com/office/powerpoint/2010/main" val="36621537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017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17</a:t>
            </a:fld>
            <a:endParaRPr lang="en-US" sz="999">
              <a:solidFill>
                <a:srgbClr val="808080"/>
              </a:solidFill>
              <a:latin typeface="+mn-lt"/>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4" name="Title 1">
            <a:extLst>
              <a:ext uri="{FF2B5EF4-FFF2-40B4-BE49-F238E27FC236}">
                <a16:creationId xmlns:a16="http://schemas.microsoft.com/office/drawing/2014/main" id="{9C6E3C1D-BA29-4784-B33B-3BE9735F60C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Search for the Recipient’s Record in the Recipient Tab</a:t>
            </a:r>
          </a:p>
        </p:txBody>
      </p:sp>
      <p:grpSp>
        <p:nvGrpSpPr>
          <p:cNvPr id="3" name="Group 2">
            <a:extLst>
              <a:ext uri="{FF2B5EF4-FFF2-40B4-BE49-F238E27FC236}">
                <a16:creationId xmlns:a16="http://schemas.microsoft.com/office/drawing/2014/main" id="{2B16E963-3E14-490B-AE0A-4480501E64C5}"/>
              </a:ext>
            </a:extLst>
          </p:cNvPr>
          <p:cNvGrpSpPr/>
          <p:nvPr/>
        </p:nvGrpSpPr>
        <p:grpSpPr>
          <a:xfrm>
            <a:off x="365999" y="910848"/>
            <a:ext cx="11460003" cy="4941312"/>
            <a:chOff x="365999" y="910848"/>
            <a:chExt cx="11460003" cy="4941312"/>
          </a:xfrm>
        </p:grpSpPr>
        <p:grpSp>
          <p:nvGrpSpPr>
            <p:cNvPr id="15" name="Group 14">
              <a:extLst>
                <a:ext uri="{FF2B5EF4-FFF2-40B4-BE49-F238E27FC236}">
                  <a16:creationId xmlns:a16="http://schemas.microsoft.com/office/drawing/2014/main" id="{E021F7E0-460D-40C8-B87A-6E235536C6EB}"/>
                </a:ext>
              </a:extLst>
            </p:cNvPr>
            <p:cNvGrpSpPr/>
            <p:nvPr/>
          </p:nvGrpSpPr>
          <p:grpSpPr>
            <a:xfrm>
              <a:off x="365999" y="910848"/>
              <a:ext cx="11460003" cy="4941312"/>
              <a:chOff x="674118" y="2653432"/>
              <a:chExt cx="8343900" cy="3597714"/>
            </a:xfrm>
          </p:grpSpPr>
          <p:pic>
            <p:nvPicPr>
              <p:cNvPr id="16" name="Picture 15">
                <a:extLst>
                  <a:ext uri="{FF2B5EF4-FFF2-40B4-BE49-F238E27FC236}">
                    <a16:creationId xmlns:a16="http://schemas.microsoft.com/office/drawing/2014/main" id="{6194B098-31A9-4DF2-88A7-EF6B1CE2BEA9}"/>
                  </a:ext>
                </a:extLst>
              </p:cNvPr>
              <p:cNvPicPr>
                <a:picLocks noChangeAspect="1"/>
              </p:cNvPicPr>
              <p:nvPr/>
            </p:nvPicPr>
            <p:blipFill rotWithShape="1">
              <a:blip r:embed="rId8"/>
              <a:srcRect b="4514"/>
              <a:stretch/>
            </p:blipFill>
            <p:spPr>
              <a:xfrm>
                <a:off x="674118" y="2653432"/>
                <a:ext cx="8343900" cy="3597714"/>
              </a:xfrm>
              <a:prstGeom prst="rect">
                <a:avLst/>
              </a:prstGeom>
              <a:ln w="9525">
                <a:solidFill>
                  <a:schemeClr val="accent1"/>
                </a:solidFill>
              </a:ln>
              <a:effectLst>
                <a:outerShdw blurRad="50800" dist="38100" dir="2700000" algn="tl" rotWithShape="0">
                  <a:prstClr val="black">
                    <a:alpha val="40000"/>
                  </a:prstClr>
                </a:outerShdw>
              </a:effectLst>
            </p:spPr>
          </p:pic>
          <p:sp>
            <p:nvSpPr>
              <p:cNvPr id="17" name="Rectangle 16">
                <a:extLst>
                  <a:ext uri="{FF2B5EF4-FFF2-40B4-BE49-F238E27FC236}">
                    <a16:creationId xmlns:a16="http://schemas.microsoft.com/office/drawing/2014/main" id="{FC7EF91F-5F0E-4F3A-A9EF-BCC6A6A71696}"/>
                  </a:ext>
                </a:extLst>
              </p:cNvPr>
              <p:cNvSpPr/>
              <p:nvPr/>
            </p:nvSpPr>
            <p:spPr>
              <a:xfrm flipV="1">
                <a:off x="788159" y="4251277"/>
                <a:ext cx="2661314" cy="275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5422FDF-F7AB-4698-BF32-92F0E6E8B898}"/>
                  </a:ext>
                </a:extLst>
              </p:cNvPr>
              <p:cNvSpPr/>
              <p:nvPr/>
            </p:nvSpPr>
            <p:spPr>
              <a:xfrm flipV="1">
                <a:off x="3521122" y="4247860"/>
                <a:ext cx="2654489" cy="275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935B4069-993B-47F4-AA9E-B6CCED01B35A}"/>
                  </a:ext>
                </a:extLst>
              </p:cNvPr>
              <p:cNvSpPr/>
              <p:nvPr/>
            </p:nvSpPr>
            <p:spPr>
              <a:xfrm>
                <a:off x="6247260" y="4247860"/>
                <a:ext cx="562973" cy="2758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EDD9A131-3D1E-43A7-B7E7-71FBD50450A5}"/>
                </a:ext>
              </a:extLst>
            </p:cNvPr>
            <p:cNvSpPr/>
            <p:nvPr/>
          </p:nvSpPr>
          <p:spPr>
            <a:xfrm>
              <a:off x="418125" y="3658055"/>
              <a:ext cx="11325384" cy="90088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556034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6ADA36BA-0C67-4A98-A3B0-C103EA558712}"/>
              </a:ext>
            </a:extLst>
          </p:cNvPr>
          <p:cNvGrpSpPr/>
          <p:nvPr/>
        </p:nvGrpSpPr>
        <p:grpSpPr>
          <a:xfrm>
            <a:off x="247583" y="1051024"/>
            <a:ext cx="10938933" cy="3403410"/>
            <a:chOff x="584185" y="1076162"/>
            <a:chExt cx="10539723" cy="3279204"/>
          </a:xfrm>
        </p:grpSpPr>
        <p:pic>
          <p:nvPicPr>
            <p:cNvPr id="10" name="Picture 9">
              <a:extLst>
                <a:ext uri="{FF2B5EF4-FFF2-40B4-BE49-F238E27FC236}">
                  <a16:creationId xmlns:a16="http://schemas.microsoft.com/office/drawing/2014/main" id="{B168DD84-6F5F-4496-BF99-183E999C4B48}"/>
                </a:ext>
              </a:extLst>
            </p:cNvPr>
            <p:cNvPicPr>
              <a:picLocks noChangeAspect="1"/>
            </p:cNvPicPr>
            <p:nvPr/>
          </p:nvPicPr>
          <p:blipFill rotWithShape="1">
            <a:blip r:embed="rId6"/>
            <a:srcRect b="45843"/>
            <a:stretch/>
          </p:blipFill>
          <p:spPr>
            <a:xfrm>
              <a:off x="584185" y="1076162"/>
              <a:ext cx="10539723" cy="3279204"/>
            </a:xfrm>
            <a:prstGeom prst="rect">
              <a:avLst/>
            </a:prstGeom>
            <a:ln w="9525">
              <a:solidFill>
                <a:schemeClr val="accent1"/>
              </a:solidFill>
            </a:ln>
            <a:effectLst>
              <a:outerShdw blurRad="50800" dist="38100" dir="2700000" algn="tl" rotWithShape="0">
                <a:prstClr val="black">
                  <a:alpha val="40000"/>
                </a:prstClr>
              </a:outerShdw>
            </a:effectLst>
          </p:spPr>
        </p:pic>
        <p:sp>
          <p:nvSpPr>
            <p:cNvPr id="26" name="Rectangle 25">
              <a:extLst>
                <a:ext uri="{FF2B5EF4-FFF2-40B4-BE49-F238E27FC236}">
                  <a16:creationId xmlns:a16="http://schemas.microsoft.com/office/drawing/2014/main" id="{78158BA9-8587-43B9-A5F1-7043312DAA24}"/>
                </a:ext>
              </a:extLst>
            </p:cNvPr>
            <p:cNvSpPr/>
            <p:nvPr/>
          </p:nvSpPr>
          <p:spPr>
            <a:xfrm flipV="1">
              <a:off x="672747" y="3654143"/>
              <a:ext cx="2290701" cy="37193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AFC83A3-32C3-48D9-9205-F9F3E5560970}"/>
                </a:ext>
              </a:extLst>
            </p:cNvPr>
            <p:cNvSpPr/>
            <p:nvPr/>
          </p:nvSpPr>
          <p:spPr>
            <a:xfrm flipV="1">
              <a:off x="5094514" y="2312124"/>
              <a:ext cx="1371600" cy="4441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225" name="think-cell Slide" r:id="rId7" imgW="7772400" imgH="10058400" progId="TCLayout.ActiveDocument.1">
                  <p:embed/>
                </p:oleObj>
              </mc:Choice>
              <mc:Fallback>
                <p:oleObj name="think-cell Slide" r:id="rId7"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18</a:t>
            </a:fld>
            <a:endParaRPr lang="en-US" sz="999">
              <a:solidFill>
                <a:srgbClr val="808080"/>
              </a:solidFill>
              <a:latin typeface="+mn-lt"/>
            </a:endParaRPr>
          </a:p>
        </p:txBody>
      </p:sp>
      <p:sp>
        <p:nvSpPr>
          <p:cNvPr id="14" name="Title 1">
            <a:extLst>
              <a:ext uri="{FF2B5EF4-FFF2-40B4-BE49-F238E27FC236}">
                <a16:creationId xmlns:a16="http://schemas.microsoft.com/office/drawing/2014/main" id="{E4DD5733-EB8B-4C69-96CD-D0DBE7626D27}"/>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Have the Recipient Complete a COVID-19 Vaccination (Health) Questionnaire</a:t>
            </a:r>
          </a:p>
        </p:txBody>
      </p:sp>
      <p:pic>
        <p:nvPicPr>
          <p:cNvPr id="15" name="Picture 14">
            <a:extLst>
              <a:ext uri="{FF2B5EF4-FFF2-40B4-BE49-F238E27FC236}">
                <a16:creationId xmlns:a16="http://schemas.microsoft.com/office/drawing/2014/main" id="{A1428315-29CF-4B87-84CD-924522F9E0AD}"/>
              </a:ext>
            </a:extLst>
          </p:cNvPr>
          <p:cNvPicPr>
            <a:picLocks noChangeAspect="1"/>
          </p:cNvPicPr>
          <p:nvPr/>
        </p:nvPicPr>
        <p:blipFill>
          <a:blip r:embed="rId9"/>
          <a:stretch>
            <a:fillRect/>
          </a:stretch>
        </p:blipFill>
        <p:spPr>
          <a:xfrm>
            <a:off x="8041090" y="2122753"/>
            <a:ext cx="2119591" cy="2743200"/>
          </a:xfrm>
          <a:prstGeom prst="rect">
            <a:avLst/>
          </a:prstGeom>
          <a:ln w="9525">
            <a:solidFill>
              <a:schemeClr val="accent1"/>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8933B0CD-5D40-45E4-B4D2-BF4F09DE764E}"/>
              </a:ext>
            </a:extLst>
          </p:cNvPr>
          <p:cNvPicPr>
            <a:picLocks noChangeAspect="1"/>
          </p:cNvPicPr>
          <p:nvPr/>
        </p:nvPicPr>
        <p:blipFill>
          <a:blip r:embed="rId10"/>
          <a:stretch>
            <a:fillRect/>
          </a:stretch>
        </p:blipFill>
        <p:spPr>
          <a:xfrm>
            <a:off x="9311996" y="3775166"/>
            <a:ext cx="2114626" cy="2743200"/>
          </a:xfrm>
          <a:prstGeom prst="rect">
            <a:avLst/>
          </a:prstGeom>
          <a:ln w="9525">
            <a:solidFill>
              <a:schemeClr val="accent1"/>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38906768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427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19</a:t>
            </a:fld>
            <a:endParaRPr lang="en-US" sz="999">
              <a:solidFill>
                <a:srgbClr val="808080"/>
              </a:solidFill>
              <a:latin typeface="+mn-lt"/>
            </a:endParaRPr>
          </a:p>
        </p:txBody>
      </p:sp>
      <p:sp>
        <p:nvSpPr>
          <p:cNvPr id="12" name="Title 1">
            <a:extLst>
              <a:ext uri="{FF2B5EF4-FFF2-40B4-BE49-F238E27FC236}">
                <a16:creationId xmlns:a16="http://schemas.microsoft.com/office/drawing/2014/main" id="{A58250C0-260E-4C07-8047-8B0EADC2D1B8}"/>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Create a Recipient Record</a:t>
            </a:r>
          </a:p>
        </p:txBody>
      </p:sp>
      <p:grpSp>
        <p:nvGrpSpPr>
          <p:cNvPr id="14" name="Group 13">
            <a:extLst>
              <a:ext uri="{FF2B5EF4-FFF2-40B4-BE49-F238E27FC236}">
                <a16:creationId xmlns:a16="http://schemas.microsoft.com/office/drawing/2014/main" id="{9E606FF0-FD5D-4CE5-9C73-E33F1666A8F9}"/>
              </a:ext>
            </a:extLst>
          </p:cNvPr>
          <p:cNvGrpSpPr/>
          <p:nvPr/>
        </p:nvGrpSpPr>
        <p:grpSpPr>
          <a:xfrm>
            <a:off x="365999" y="910848"/>
            <a:ext cx="11460003" cy="4941312"/>
            <a:chOff x="674118" y="2653432"/>
            <a:chExt cx="8343900" cy="3597714"/>
          </a:xfrm>
        </p:grpSpPr>
        <p:pic>
          <p:nvPicPr>
            <p:cNvPr id="16" name="Picture 15">
              <a:extLst>
                <a:ext uri="{FF2B5EF4-FFF2-40B4-BE49-F238E27FC236}">
                  <a16:creationId xmlns:a16="http://schemas.microsoft.com/office/drawing/2014/main" id="{A70BE638-EA33-4CF8-8AD5-483C3262D4FA}"/>
                </a:ext>
              </a:extLst>
            </p:cNvPr>
            <p:cNvPicPr>
              <a:picLocks noChangeAspect="1"/>
            </p:cNvPicPr>
            <p:nvPr/>
          </p:nvPicPr>
          <p:blipFill rotWithShape="1">
            <a:blip r:embed="rId8"/>
            <a:srcRect b="4514"/>
            <a:stretch/>
          </p:blipFill>
          <p:spPr>
            <a:xfrm>
              <a:off x="674118" y="2653432"/>
              <a:ext cx="8343900" cy="3597714"/>
            </a:xfrm>
            <a:prstGeom prst="rect">
              <a:avLst/>
            </a:prstGeom>
            <a:ln w="9525">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8C790EF0-B28C-4040-98B8-8EA89F509076}"/>
                </a:ext>
              </a:extLst>
            </p:cNvPr>
            <p:cNvSpPr/>
            <p:nvPr/>
          </p:nvSpPr>
          <p:spPr>
            <a:xfrm>
              <a:off x="7739199" y="3838890"/>
              <a:ext cx="1141310" cy="2790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5392476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607C1-43F6-46AB-860C-B0AF1ADD02FD}"/>
              </a:ext>
            </a:extLst>
          </p:cNvPr>
          <p:cNvSpPr>
            <a:spLocks noGrp="1"/>
          </p:cNvSpPr>
          <p:nvPr>
            <p:ph type="title"/>
          </p:nvPr>
        </p:nvSpPr>
        <p:spPr/>
        <p:txBody>
          <a:bodyPr/>
          <a:lstStyle/>
          <a:p>
            <a:r>
              <a:rPr lang="en-US"/>
              <a:t>Meet your training team for today-</a:t>
            </a:r>
          </a:p>
        </p:txBody>
      </p:sp>
      <p:sp>
        <p:nvSpPr>
          <p:cNvPr id="8" name="Rectangle 7">
            <a:extLst>
              <a:ext uri="{FF2B5EF4-FFF2-40B4-BE49-F238E27FC236}">
                <a16:creationId xmlns:a16="http://schemas.microsoft.com/office/drawing/2014/main" id="{ED9D194D-232E-4430-ACAF-89100B1837EE}"/>
              </a:ext>
            </a:extLst>
          </p:cNvPr>
          <p:cNvSpPr/>
          <p:nvPr/>
        </p:nvSpPr>
        <p:spPr>
          <a:xfrm>
            <a:off x="2679161" y="996269"/>
            <a:ext cx="3152927" cy="2263140"/>
          </a:xfrm>
          <a:prstGeom prst="rect">
            <a:avLst/>
          </a:prstGeom>
          <a:noFill/>
          <a:ln w="19050" cap="flat" cmpd="sng" algn="ctr">
            <a:solidFill>
              <a:srgbClr val="0070C0"/>
            </a:solidFill>
            <a:prstDash val="solid"/>
            <a:miter lim="800000"/>
          </a:ln>
          <a:effectLst/>
        </p:spPr>
        <p:txBody>
          <a:bodyPr lIns="182880" tIns="91440" rIns="182880" bIns="91440" rtlCol="0" anchor="ctr"/>
          <a:lstStyle/>
          <a:p>
            <a:pPr defTabSz="914400">
              <a:spcAft>
                <a:spcPts val="600"/>
              </a:spcAft>
              <a:defRPr/>
            </a:pPr>
            <a:r>
              <a:rPr kumimoji="0" lang="en-US" sz="1400" b="1" i="0" u="none" strike="noStrike" kern="0" cap="none" spc="0" normalizeH="0" baseline="0" noProof="0">
                <a:ln>
                  <a:noFill/>
                </a:ln>
                <a:effectLst/>
                <a:uLnTx/>
                <a:uFillTx/>
                <a:latin typeface="Arial"/>
                <a:ea typeface="Calibri" panose="020F0502020204030204" pitchFamily="34" charset="0"/>
                <a:cs typeface="Arial"/>
              </a:rPr>
              <a:t>Name: </a:t>
            </a:r>
            <a:r>
              <a:rPr kumimoji="0" lang="en-US" sz="1400" i="0" u="none" strike="noStrike" kern="0" cap="none" spc="0" normalizeH="0" baseline="0" noProof="0">
                <a:ln>
                  <a:noFill/>
                </a:ln>
                <a:solidFill>
                  <a:srgbClr val="014373"/>
                </a:solidFill>
                <a:effectLst/>
                <a:uLnTx/>
                <a:uFillTx/>
                <a:latin typeface="Arial"/>
                <a:ea typeface="Calibri" panose="020F0502020204030204" pitchFamily="34" charset="0"/>
                <a:cs typeface="Arial"/>
              </a:rPr>
              <a:t>Patrick Brown</a:t>
            </a:r>
            <a:r>
              <a:rPr lang="en-US" sz="1400" kern="0">
                <a:solidFill>
                  <a:srgbClr val="014373"/>
                </a:solidFill>
                <a:latin typeface="Arial"/>
                <a:ea typeface="Calibri" panose="020F0502020204030204" pitchFamily="34" charset="0"/>
                <a:cs typeface="Arial"/>
              </a:rPr>
              <a:t>, PharmD</a:t>
            </a:r>
            <a:endParaRPr kumimoji="0" lang="en-US" sz="1400" i="0"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endParaRPr>
          </a:p>
          <a:p>
            <a:pPr defTabSz="914400">
              <a:spcAft>
                <a:spcPts val="600"/>
              </a:spcAft>
              <a:defRPr/>
            </a:pPr>
            <a:r>
              <a:rPr kumimoji="0" lang="en-US" sz="1400" b="1" i="0" u="none" strike="noStrike" kern="0" cap="none" spc="0" normalizeH="0" baseline="0" noProof="0">
                <a:ln>
                  <a:noFill/>
                </a:ln>
                <a:effectLst/>
                <a:uLnTx/>
                <a:uFillTx/>
                <a:latin typeface="Arial"/>
                <a:ea typeface="Calibri" panose="020F0502020204030204" pitchFamily="34" charset="0"/>
                <a:cs typeface="Arial"/>
              </a:rPr>
              <a:t>Title: </a:t>
            </a:r>
            <a:r>
              <a:rPr lang="en-US" sz="1400" kern="0">
                <a:solidFill>
                  <a:srgbClr val="014373"/>
                </a:solidFill>
                <a:latin typeface="Arial"/>
                <a:cs typeface="Arial"/>
              </a:rPr>
              <a:t>Senior Program Manager – Special Projects</a:t>
            </a:r>
          </a:p>
          <a:p>
            <a:pPr defTabSz="914400">
              <a:spcAft>
                <a:spcPts val="600"/>
              </a:spcAft>
              <a:defRPr/>
            </a:pPr>
            <a:r>
              <a:rPr lang="en-US" sz="1400" b="1" kern="0">
                <a:latin typeface="Arial"/>
                <a:ea typeface="Calibri" panose="020F0502020204030204" pitchFamily="34" charset="0"/>
                <a:cs typeface="Arial"/>
              </a:rPr>
              <a:t>Why I am excited about CVMS:</a:t>
            </a:r>
            <a:endParaRPr lang="en-US" sz="1400" b="1" i="0" u="none" strike="noStrike" kern="0" cap="none" spc="0" normalizeH="0" baseline="0" noProof="0">
              <a:ln>
                <a:noFill/>
              </a:ln>
              <a:effectLst/>
              <a:uLnTx/>
              <a:uFillTx/>
              <a:latin typeface="Arial"/>
              <a:ea typeface="Calibri" panose="020F0502020204030204" pitchFamily="34" charset="0"/>
              <a:cs typeface="Arial"/>
            </a:endParaRPr>
          </a:p>
          <a:p>
            <a:pPr defTabSz="914400">
              <a:spcAft>
                <a:spcPts val="600"/>
              </a:spcAft>
              <a:defRPr/>
            </a:pPr>
            <a:r>
              <a:rPr lang="en-US" sz="1400" i="1" kern="0">
                <a:solidFill>
                  <a:srgbClr val="014373"/>
                </a:solidFill>
                <a:latin typeface="Arial"/>
                <a:ea typeface="Calibri" panose="020F0502020204030204" pitchFamily="34" charset="0"/>
                <a:cs typeface="Arial"/>
              </a:rPr>
              <a:t>I'm excited for the opportunity to engage with pharmacies in this new role</a:t>
            </a:r>
            <a:endParaRPr lang="en-US" sz="1400" i="1"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4C610BA-4CB6-4161-B8E2-6A3FCC0D21BD}"/>
              </a:ext>
            </a:extLst>
          </p:cNvPr>
          <p:cNvSpPr/>
          <p:nvPr/>
        </p:nvSpPr>
        <p:spPr>
          <a:xfrm>
            <a:off x="8664911" y="996269"/>
            <a:ext cx="3152927" cy="2263140"/>
          </a:xfrm>
          <a:prstGeom prst="rect">
            <a:avLst/>
          </a:prstGeom>
          <a:noFill/>
          <a:ln w="19050" cap="flat" cmpd="sng" algn="ctr">
            <a:solidFill>
              <a:srgbClr val="0070C0"/>
            </a:solidFill>
            <a:prstDash val="solid"/>
            <a:miter lim="800000"/>
          </a:ln>
          <a:effectLst/>
        </p:spPr>
        <p:txBody>
          <a:bodyPr lIns="182880" tIns="91440" rIns="182880" bIns="91440" rtlCol="0" anchor="ctr"/>
          <a:lstStyle/>
          <a:p>
            <a:pPr marL="0" marR="0" lvl="0" indent="0" defTabSz="914400" eaLnBrk="1" fontAlgn="auto" latinLnBrk="0" hangingPunct="1">
              <a:spcAft>
                <a:spcPts val="600"/>
              </a:spcAft>
              <a:buClrTx/>
              <a:buSzTx/>
              <a:buFontTx/>
              <a:buNone/>
              <a:tabLst/>
              <a:defRPr/>
            </a:pPr>
            <a:r>
              <a:rPr kumimoji="0" lang="en-US" sz="1400" b="1" i="0" u="none" strike="noStrike" kern="0" cap="none" spc="0" normalizeH="0" baseline="0" noProof="0">
                <a:ln>
                  <a:noFill/>
                </a:ln>
                <a:effectLst/>
                <a:uLnTx/>
                <a:uFillTx/>
                <a:latin typeface="Arial" panose="020B0604020202020204" pitchFamily="34" charset="0"/>
                <a:ea typeface="Calibri" panose="020F0502020204030204" pitchFamily="34" charset="0"/>
                <a:cs typeface="Arial" panose="020B0604020202020204" pitchFamily="34" charset="0"/>
              </a:rPr>
              <a:t>Name: </a:t>
            </a:r>
            <a:r>
              <a:rPr kumimoji="0" lang="en-US" sz="1400" i="0"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rPr>
              <a:t>Steve DiGangi</a:t>
            </a:r>
          </a:p>
          <a:p>
            <a:pPr defTabSz="914400">
              <a:spcAft>
                <a:spcPts val="600"/>
              </a:spcAft>
              <a:defRPr/>
            </a:pPr>
            <a:r>
              <a:rPr kumimoji="0" lang="en-US" sz="1400" b="1" i="0" u="none" strike="noStrike" kern="0" cap="none" spc="0" normalizeH="0" baseline="0" noProof="0">
                <a:ln>
                  <a:noFill/>
                </a:ln>
                <a:effectLst/>
                <a:uLnTx/>
                <a:uFillTx/>
                <a:latin typeface="Arial" panose="020B0604020202020204" pitchFamily="34" charset="0"/>
                <a:ea typeface="Calibri" panose="020F0502020204030204" pitchFamily="34" charset="0"/>
                <a:cs typeface="Arial" panose="020B0604020202020204" pitchFamily="34" charset="0"/>
              </a:rPr>
              <a:t>Title: </a:t>
            </a:r>
            <a:r>
              <a:rPr lang="en-US" sz="1400" kern="0">
                <a:solidFill>
                  <a:srgbClr val="014373"/>
                </a:solidFill>
                <a:latin typeface="Arial" panose="020B0604020202020204" pitchFamily="34" charset="0"/>
                <a:ea typeface="Calibri" panose="020F0502020204030204" pitchFamily="34" charset="0"/>
                <a:cs typeface="Arial" panose="020B0604020202020204" pitchFamily="34" charset="0"/>
              </a:rPr>
              <a:t>Training Contractor</a:t>
            </a:r>
          </a:p>
          <a:p>
            <a:pPr defTabSz="914400">
              <a:spcAft>
                <a:spcPts val="600"/>
              </a:spcAft>
              <a:defRPr/>
            </a:pPr>
            <a:r>
              <a:rPr lang="en-US" sz="1400" b="1" kern="0">
                <a:latin typeface="Arial" panose="020B0604020202020204" pitchFamily="34" charset="0"/>
                <a:ea typeface="Calibri" panose="020F0502020204030204" pitchFamily="34" charset="0"/>
                <a:cs typeface="Arial" panose="020B0604020202020204" pitchFamily="34" charset="0"/>
              </a:rPr>
              <a:t>Why I am excited about CVMS:</a:t>
            </a:r>
            <a:endParaRPr kumimoji="0" lang="en-US" sz="1400" b="1" i="0" u="none" strike="noStrike" kern="0" cap="none" spc="0" normalizeH="0" baseline="0" noProof="0">
              <a:ln>
                <a:noFill/>
              </a:ln>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defTabSz="914400" eaLnBrk="1" fontAlgn="auto" latinLnBrk="0" hangingPunct="1">
              <a:spcAft>
                <a:spcPts val="600"/>
              </a:spcAft>
              <a:buClrTx/>
              <a:buSzTx/>
              <a:buFontTx/>
              <a:buNone/>
              <a:tabLst/>
              <a:defRPr/>
            </a:pPr>
            <a:r>
              <a:rPr kumimoji="0" lang="en-US" sz="1400" i="1"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rPr>
              <a:t>I am excited to play a small role in supporting the Healthcare Providers and the greater NC community in my chosen home state.</a:t>
            </a:r>
          </a:p>
        </p:txBody>
      </p:sp>
      <p:pic>
        <p:nvPicPr>
          <p:cNvPr id="4" name="Picture 3">
            <a:extLst>
              <a:ext uri="{FF2B5EF4-FFF2-40B4-BE49-F238E27FC236}">
                <a16:creationId xmlns:a16="http://schemas.microsoft.com/office/drawing/2014/main" id="{C1C51023-B29F-4892-8748-48F45005F473}"/>
              </a:ext>
            </a:extLst>
          </p:cNvPr>
          <p:cNvPicPr>
            <a:picLocks/>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212" t="-587" r="8223" b="587"/>
          <a:stretch/>
        </p:blipFill>
        <p:spPr>
          <a:xfrm>
            <a:off x="6359914" y="996269"/>
            <a:ext cx="2117569" cy="2263140"/>
          </a:xfrm>
          <a:prstGeom prst="rect">
            <a:avLst/>
          </a:prstGeom>
        </p:spPr>
      </p:pic>
      <p:sp>
        <p:nvSpPr>
          <p:cNvPr id="10" name="Rectangle 9">
            <a:extLst>
              <a:ext uri="{FF2B5EF4-FFF2-40B4-BE49-F238E27FC236}">
                <a16:creationId xmlns:a16="http://schemas.microsoft.com/office/drawing/2014/main" id="{73A184ED-8CE1-408B-9606-8049F09974BA}"/>
              </a:ext>
            </a:extLst>
          </p:cNvPr>
          <p:cNvSpPr/>
          <p:nvPr/>
        </p:nvSpPr>
        <p:spPr>
          <a:xfrm>
            <a:off x="2679156" y="3611881"/>
            <a:ext cx="3152927" cy="2263140"/>
          </a:xfrm>
          <a:prstGeom prst="rect">
            <a:avLst/>
          </a:prstGeom>
          <a:noFill/>
          <a:ln w="19050" cap="flat" cmpd="sng" algn="ctr">
            <a:solidFill>
              <a:srgbClr val="0070C0"/>
            </a:solidFill>
            <a:prstDash val="solid"/>
            <a:miter lim="800000"/>
          </a:ln>
          <a:effectLst/>
        </p:spPr>
        <p:txBody>
          <a:bodyPr lIns="182880" tIns="91440" rIns="182880" bIns="91440" rtlCol="0" anchor="ctr"/>
          <a:lstStyle/>
          <a:p>
            <a:pPr marR="0" lvl="0" indent="0" defTabSz="914400" fontAlgn="auto">
              <a:spcAft>
                <a:spcPts val="600"/>
              </a:spcAft>
              <a:buClrTx/>
              <a:buSzTx/>
              <a:buFontTx/>
              <a:buNone/>
              <a:tabLst/>
              <a:defRPr/>
            </a:pPr>
            <a:r>
              <a:rPr lang="en-US" sz="1400" b="1" kern="0">
                <a:latin typeface="Arial" panose="020B0604020202020204" pitchFamily="34" charset="0"/>
                <a:cs typeface="Arial" panose="020B0604020202020204" pitchFamily="34" charset="0"/>
              </a:rPr>
              <a:t>Name: </a:t>
            </a:r>
            <a:r>
              <a:rPr lang="en-US" sz="1400" kern="0">
                <a:solidFill>
                  <a:srgbClr val="014373"/>
                </a:solidFill>
                <a:latin typeface="Arial" panose="020B0604020202020204" pitchFamily="34" charset="0"/>
                <a:cs typeface="Arial" panose="020B0604020202020204" pitchFamily="34" charset="0"/>
              </a:rPr>
              <a:t>Nicholas M. Rinz</a:t>
            </a:r>
          </a:p>
          <a:p>
            <a:pPr defTabSz="914400">
              <a:spcAft>
                <a:spcPts val="600"/>
              </a:spcAft>
              <a:defRPr/>
            </a:pPr>
            <a:r>
              <a:rPr lang="en-US" sz="1400" b="1" kern="0">
                <a:latin typeface="Arial" panose="020B0604020202020204" pitchFamily="34" charset="0"/>
                <a:cs typeface="Arial" panose="020B0604020202020204" pitchFamily="34" charset="0"/>
              </a:rPr>
              <a:t>Title: </a:t>
            </a:r>
            <a:r>
              <a:rPr lang="en-US" sz="1400" kern="0">
                <a:solidFill>
                  <a:srgbClr val="014373"/>
                </a:solidFill>
                <a:latin typeface="Arial" panose="020B0604020202020204" pitchFamily="34" charset="0"/>
                <a:cs typeface="Arial" panose="020B0604020202020204" pitchFamily="34" charset="0"/>
              </a:rPr>
              <a:t>Training Contractor</a:t>
            </a:r>
          </a:p>
          <a:p>
            <a:pPr defTabSz="914400">
              <a:spcAft>
                <a:spcPts val="600"/>
              </a:spcAft>
              <a:defRPr/>
            </a:pPr>
            <a:r>
              <a:rPr lang="en-US" sz="1400" b="1" kern="0">
                <a:latin typeface="Arial" panose="020B0604020202020204" pitchFamily="34" charset="0"/>
                <a:cs typeface="Arial" panose="020B0604020202020204" pitchFamily="34" charset="0"/>
              </a:rPr>
              <a:t>Why I am excited about CVMS:</a:t>
            </a:r>
          </a:p>
          <a:p>
            <a:pPr marR="0" lvl="0" indent="0" defTabSz="914400" fontAlgn="auto">
              <a:spcAft>
                <a:spcPts val="600"/>
              </a:spcAft>
              <a:buClrTx/>
              <a:buSzTx/>
              <a:buFontTx/>
              <a:buNone/>
              <a:tabLst/>
              <a:defRPr/>
            </a:pPr>
            <a:r>
              <a:rPr lang="en-US" sz="1400" i="1" kern="0">
                <a:solidFill>
                  <a:srgbClr val="014373"/>
                </a:solidFill>
                <a:latin typeface="Arial" panose="020B0604020202020204" pitchFamily="34" charset="0"/>
                <a:cs typeface="Arial" panose="020B0604020202020204" pitchFamily="34" charset="0"/>
              </a:rPr>
              <a:t>I am extremely thankful to have the opportunity to support friends, family, and my local health care community to help change lives here in North Carolina.</a:t>
            </a:r>
          </a:p>
        </p:txBody>
      </p:sp>
      <p:pic>
        <p:nvPicPr>
          <p:cNvPr id="11" name="Picture 10">
            <a:extLst>
              <a:ext uri="{FF2B5EF4-FFF2-40B4-BE49-F238E27FC236}">
                <a16:creationId xmlns:a16="http://schemas.microsoft.com/office/drawing/2014/main" id="{5F79EF82-D549-47F7-B5FA-59896B661674}"/>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4912" r="19730"/>
          <a:stretch/>
        </p:blipFill>
        <p:spPr>
          <a:xfrm>
            <a:off x="349184" y="3625170"/>
            <a:ext cx="2205036" cy="2249851"/>
          </a:xfrm>
          <a:prstGeom prst="rect">
            <a:avLst/>
          </a:prstGeom>
        </p:spPr>
      </p:pic>
      <p:pic>
        <p:nvPicPr>
          <p:cNvPr id="5" name="Picture 5">
            <a:extLst>
              <a:ext uri="{FF2B5EF4-FFF2-40B4-BE49-F238E27FC236}">
                <a16:creationId xmlns:a16="http://schemas.microsoft.com/office/drawing/2014/main" id="{638B83D5-5F47-44A7-B58C-A84F16A19D65}"/>
              </a:ext>
            </a:extLst>
          </p:cNvPr>
          <p:cNvPicPr>
            <a:picLocks/>
          </p:cNvPicPr>
          <p:nvPr/>
        </p:nvPicPr>
        <p:blipFill>
          <a:blip r:embed="rId8">
            <a:grayscl/>
          </a:blip>
          <a:stretch>
            <a:fillRect/>
          </a:stretch>
        </p:blipFill>
        <p:spPr>
          <a:xfrm>
            <a:off x="349184" y="996269"/>
            <a:ext cx="2203704" cy="2249424"/>
          </a:xfrm>
          <a:prstGeom prst="rect">
            <a:avLst/>
          </a:prstGeom>
        </p:spPr>
      </p:pic>
    </p:spTree>
    <p:custDataLst>
      <p:tags r:id="rId1"/>
    </p:custDataLst>
    <p:extLst>
      <p:ext uri="{BB962C8B-B14F-4D97-AF65-F5344CB8AC3E}">
        <p14:creationId xmlns:p14="http://schemas.microsoft.com/office/powerpoint/2010/main" val="5250860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632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20</a:t>
            </a:fld>
            <a:endParaRPr lang="en-US" sz="999">
              <a:solidFill>
                <a:srgbClr val="808080"/>
              </a:solidFill>
              <a:latin typeface="+mn-lt"/>
            </a:endParaRPr>
          </a:p>
        </p:txBody>
      </p:sp>
      <p:sp>
        <p:nvSpPr>
          <p:cNvPr id="10" name="Title 1">
            <a:extLst>
              <a:ext uri="{FF2B5EF4-FFF2-40B4-BE49-F238E27FC236}">
                <a16:creationId xmlns:a16="http://schemas.microsoft.com/office/drawing/2014/main" id="{BB9F5FA8-F252-453F-9803-189BBF301F45}"/>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Create New Recipient</a:t>
            </a:r>
          </a:p>
        </p:txBody>
      </p:sp>
      <p:grpSp>
        <p:nvGrpSpPr>
          <p:cNvPr id="11" name="Group 10">
            <a:extLst>
              <a:ext uri="{FF2B5EF4-FFF2-40B4-BE49-F238E27FC236}">
                <a16:creationId xmlns:a16="http://schemas.microsoft.com/office/drawing/2014/main" id="{2F8329B1-7063-4084-8E7F-38D499754293}"/>
              </a:ext>
            </a:extLst>
          </p:cNvPr>
          <p:cNvGrpSpPr/>
          <p:nvPr/>
        </p:nvGrpSpPr>
        <p:grpSpPr>
          <a:xfrm>
            <a:off x="3426435" y="986081"/>
            <a:ext cx="5339131" cy="5292238"/>
            <a:chOff x="180230" y="1150276"/>
            <a:chExt cx="4597829" cy="4557447"/>
          </a:xfrm>
        </p:grpSpPr>
        <p:pic>
          <p:nvPicPr>
            <p:cNvPr id="12" name="Picture 11">
              <a:extLst>
                <a:ext uri="{FF2B5EF4-FFF2-40B4-BE49-F238E27FC236}">
                  <a16:creationId xmlns:a16="http://schemas.microsoft.com/office/drawing/2014/main" id="{FB50C50B-35A1-4E75-9DBB-997D8EEAF768}"/>
                </a:ext>
              </a:extLst>
            </p:cNvPr>
            <p:cNvPicPr>
              <a:picLocks noChangeAspect="1"/>
            </p:cNvPicPr>
            <p:nvPr/>
          </p:nvPicPr>
          <p:blipFill>
            <a:blip r:embed="rId8"/>
            <a:stretch>
              <a:fillRect/>
            </a:stretch>
          </p:blipFill>
          <p:spPr>
            <a:xfrm>
              <a:off x="180230" y="1150276"/>
              <a:ext cx="4597829" cy="4557447"/>
            </a:xfrm>
            <a:prstGeom prst="rect">
              <a:avLst/>
            </a:prstGeom>
            <a:ln w="9525">
              <a:solidFill>
                <a:schemeClr val="accent1"/>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C8560446-535C-439C-99C2-8CD58149ACF4}"/>
                </a:ext>
              </a:extLst>
            </p:cNvPr>
            <p:cNvSpPr/>
            <p:nvPr/>
          </p:nvSpPr>
          <p:spPr>
            <a:xfrm flipV="1">
              <a:off x="3660937" y="5276153"/>
              <a:ext cx="977808" cy="3036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3121226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836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21</a:t>
            </a:fld>
            <a:endParaRPr lang="en-US" sz="999">
              <a:solidFill>
                <a:srgbClr val="808080"/>
              </a:solidFill>
              <a:latin typeface="+mn-lt"/>
            </a:endParaRPr>
          </a:p>
        </p:txBody>
      </p:sp>
      <p:sp>
        <p:nvSpPr>
          <p:cNvPr id="11" name="Title 1">
            <a:extLst>
              <a:ext uri="{FF2B5EF4-FFF2-40B4-BE49-F238E27FC236}">
                <a16:creationId xmlns:a16="http://schemas.microsoft.com/office/drawing/2014/main" id="{29A9ECCE-8CD0-4EA3-85B5-FA04767CF8D8}"/>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Begin Recipient’s COVID-19 Vaccination (Health) Questionnaire</a:t>
            </a:r>
          </a:p>
        </p:txBody>
      </p:sp>
      <p:grpSp>
        <p:nvGrpSpPr>
          <p:cNvPr id="13" name="Group 12">
            <a:extLst>
              <a:ext uri="{FF2B5EF4-FFF2-40B4-BE49-F238E27FC236}">
                <a16:creationId xmlns:a16="http://schemas.microsoft.com/office/drawing/2014/main" id="{93432B01-A5F5-4AE7-BCD7-2EA765DAC189}"/>
              </a:ext>
            </a:extLst>
          </p:cNvPr>
          <p:cNvGrpSpPr/>
          <p:nvPr/>
        </p:nvGrpSpPr>
        <p:grpSpPr>
          <a:xfrm>
            <a:off x="1704979" y="961824"/>
            <a:ext cx="8782043" cy="5374363"/>
            <a:chOff x="3087801" y="3136254"/>
            <a:chExt cx="5865299" cy="3589398"/>
          </a:xfrm>
        </p:grpSpPr>
        <p:pic>
          <p:nvPicPr>
            <p:cNvPr id="14" name="Picture 13">
              <a:extLst>
                <a:ext uri="{FF2B5EF4-FFF2-40B4-BE49-F238E27FC236}">
                  <a16:creationId xmlns:a16="http://schemas.microsoft.com/office/drawing/2014/main" id="{A517825E-94BA-4627-BD67-2785EF0B0C48}"/>
                </a:ext>
              </a:extLst>
            </p:cNvPr>
            <p:cNvPicPr>
              <a:picLocks noChangeAspect="1"/>
            </p:cNvPicPr>
            <p:nvPr/>
          </p:nvPicPr>
          <p:blipFill>
            <a:blip r:embed="rId8"/>
            <a:stretch>
              <a:fillRect/>
            </a:stretch>
          </p:blipFill>
          <p:spPr>
            <a:xfrm>
              <a:off x="3087801" y="3136254"/>
              <a:ext cx="5865299" cy="3589398"/>
            </a:xfrm>
            <a:prstGeom prst="rect">
              <a:avLst/>
            </a:prstGeom>
            <a:ln w="9525">
              <a:solidFill>
                <a:srgbClr val="4472C4"/>
              </a:solidFill>
            </a:ln>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C9892DF9-B86A-40CC-8741-DBBFECC5C5DD}"/>
                </a:ext>
              </a:extLst>
            </p:cNvPr>
            <p:cNvSpPr/>
            <p:nvPr/>
          </p:nvSpPr>
          <p:spPr>
            <a:xfrm flipV="1">
              <a:off x="8421401" y="6304546"/>
              <a:ext cx="450509" cy="312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F9FF2522-C1CE-423E-823D-F1EB569DD0BE}"/>
                </a:ext>
              </a:extLst>
            </p:cNvPr>
            <p:cNvSpPr/>
            <p:nvPr/>
          </p:nvSpPr>
          <p:spPr>
            <a:xfrm flipV="1">
              <a:off x="3216012" y="5758488"/>
              <a:ext cx="267630" cy="1730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38362581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041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22</a:t>
            </a:fld>
            <a:endParaRPr lang="en-US" sz="999">
              <a:solidFill>
                <a:srgbClr val="808080"/>
              </a:solidFill>
              <a:latin typeface="+mn-lt"/>
            </a:endParaRPr>
          </a:p>
        </p:txBody>
      </p:sp>
      <p:sp>
        <p:nvSpPr>
          <p:cNvPr id="10" name="Title 1">
            <a:extLst>
              <a:ext uri="{FF2B5EF4-FFF2-40B4-BE49-F238E27FC236}">
                <a16:creationId xmlns:a16="http://schemas.microsoft.com/office/drawing/2014/main" id="{6184472A-CE32-46D1-BE59-D94EF059C825}"/>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Fill in Recipient’s Contact and Demographic Details</a:t>
            </a:r>
          </a:p>
        </p:txBody>
      </p:sp>
      <p:pic>
        <p:nvPicPr>
          <p:cNvPr id="5" name="Picture 4" descr="Graphical user interface&#10;&#10;Description automatically generated">
            <a:extLst>
              <a:ext uri="{FF2B5EF4-FFF2-40B4-BE49-F238E27FC236}">
                <a16:creationId xmlns:a16="http://schemas.microsoft.com/office/drawing/2014/main" id="{59B5E959-3222-4D73-B9CD-E43D529B57F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563168" y="862113"/>
            <a:ext cx="5065664" cy="5717982"/>
          </a:xfrm>
          <a:prstGeom prst="rect">
            <a:avLst/>
          </a:prstGeom>
          <a:ln w="9525">
            <a:solidFill>
              <a:schemeClr val="accent1"/>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5A3039F7-DF42-4F7F-9285-C68B6DC76D7F}"/>
              </a:ext>
            </a:extLst>
          </p:cNvPr>
          <p:cNvSpPr/>
          <p:nvPr/>
        </p:nvSpPr>
        <p:spPr>
          <a:xfrm>
            <a:off x="8100810" y="6183630"/>
            <a:ext cx="431444" cy="2493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D381699-2887-4945-9796-04910EA34C94}"/>
              </a:ext>
            </a:extLst>
          </p:cNvPr>
          <p:cNvSpPr/>
          <p:nvPr/>
        </p:nvSpPr>
        <p:spPr>
          <a:xfrm>
            <a:off x="6096000" y="5176636"/>
            <a:ext cx="2359966" cy="318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74C4B5E2-5C83-491A-9616-BA43CBDEE923}"/>
              </a:ext>
            </a:extLst>
          </p:cNvPr>
          <p:cNvSpPr/>
          <p:nvPr/>
        </p:nvSpPr>
        <p:spPr>
          <a:xfrm>
            <a:off x="3723504" y="5495337"/>
            <a:ext cx="2261466" cy="5965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496DDE4-F646-4B80-98A8-C5F82B135ACE}"/>
              </a:ext>
            </a:extLst>
          </p:cNvPr>
          <p:cNvSpPr/>
          <p:nvPr/>
        </p:nvSpPr>
        <p:spPr>
          <a:xfrm flipH="1">
            <a:off x="5807676" y="5647737"/>
            <a:ext cx="2689660" cy="4439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8140120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246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23</a:t>
            </a:fld>
            <a:endParaRPr lang="en-US" sz="999">
              <a:solidFill>
                <a:srgbClr val="808080"/>
              </a:solidFill>
              <a:latin typeface="+mn-lt"/>
            </a:endParaRPr>
          </a:p>
        </p:txBody>
      </p:sp>
      <p:sp>
        <p:nvSpPr>
          <p:cNvPr id="11" name="Title 1">
            <a:extLst>
              <a:ext uri="{FF2B5EF4-FFF2-40B4-BE49-F238E27FC236}">
                <a16:creationId xmlns:a16="http://schemas.microsoft.com/office/drawing/2014/main" id="{B4AEF990-577C-44E4-A032-D62AA77A568C}"/>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Enter Recipient’s Medical Details</a:t>
            </a:r>
          </a:p>
        </p:txBody>
      </p:sp>
      <p:grpSp>
        <p:nvGrpSpPr>
          <p:cNvPr id="6" name="Group 5">
            <a:extLst>
              <a:ext uri="{FF2B5EF4-FFF2-40B4-BE49-F238E27FC236}">
                <a16:creationId xmlns:a16="http://schemas.microsoft.com/office/drawing/2014/main" id="{7506265B-BE72-484C-8684-D652B5F656B7}"/>
              </a:ext>
            </a:extLst>
          </p:cNvPr>
          <p:cNvGrpSpPr/>
          <p:nvPr/>
        </p:nvGrpSpPr>
        <p:grpSpPr>
          <a:xfrm>
            <a:off x="1873111" y="851868"/>
            <a:ext cx="8445778" cy="5420932"/>
            <a:chOff x="1873111" y="851868"/>
            <a:chExt cx="8445778" cy="5420932"/>
          </a:xfrm>
        </p:grpSpPr>
        <p:pic>
          <p:nvPicPr>
            <p:cNvPr id="5" name="Picture 4" descr="Graphical user interface&#10;&#10;Description automatically generated">
              <a:extLst>
                <a:ext uri="{FF2B5EF4-FFF2-40B4-BE49-F238E27FC236}">
                  <a16:creationId xmlns:a16="http://schemas.microsoft.com/office/drawing/2014/main" id="{BCD581B5-A0B3-4F75-B172-85E3FF2A6E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873111" y="851868"/>
              <a:ext cx="8445778" cy="5420932"/>
            </a:xfrm>
            <a:prstGeom prst="rect">
              <a:avLst/>
            </a:prstGeom>
            <a:ln w="9525">
              <a:solidFill>
                <a:schemeClr val="accent1"/>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AD0FAEFC-83B7-4157-A43F-7FDC710E4623}"/>
                </a:ext>
              </a:extLst>
            </p:cNvPr>
            <p:cNvSpPr/>
            <p:nvPr/>
          </p:nvSpPr>
          <p:spPr>
            <a:xfrm>
              <a:off x="2129790" y="4796790"/>
              <a:ext cx="868680" cy="2171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6730212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451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24</a:t>
            </a:fld>
            <a:endParaRPr lang="en-US" sz="999">
              <a:solidFill>
                <a:srgbClr val="808080"/>
              </a:solidFill>
              <a:latin typeface="+mn-lt"/>
            </a:endParaRPr>
          </a:p>
        </p:txBody>
      </p:sp>
      <p:sp>
        <p:nvSpPr>
          <p:cNvPr id="11" name="Title 1">
            <a:extLst>
              <a:ext uri="{FF2B5EF4-FFF2-40B4-BE49-F238E27FC236}">
                <a16:creationId xmlns:a16="http://schemas.microsoft.com/office/drawing/2014/main" id="{8CA1E6ED-BB3B-46D8-8DB5-B0BEBBBC3989}"/>
              </a:ext>
            </a:extLst>
          </p:cNvPr>
          <p:cNvSpPr>
            <a:spLocks noGrp="1"/>
          </p:cNvSpPr>
          <p:nvPr>
            <p:ph type="title"/>
          </p:nvPr>
        </p:nvSpPr>
        <p:spPr>
          <a:xfrm>
            <a:off x="294331" y="132816"/>
            <a:ext cx="11493631" cy="592562"/>
          </a:xfrm>
        </p:spPr>
        <p:txBody>
          <a:bodyPr>
            <a:normAutofit/>
          </a:bodyPr>
          <a:lstStyle/>
          <a:p>
            <a:pPr defTabSz="685800"/>
            <a:r>
              <a:rPr lang="en-US"/>
              <a:t>Submit Recipient’s COVID-19 Vaccination (Health) Questionnaire</a:t>
            </a:r>
            <a:endParaRPr lang="en-US" sz="2400">
              <a:solidFill>
                <a:srgbClr val="014373"/>
              </a:solidFill>
              <a:latin typeface="Arial" panose="020B0604020202020204" pitchFamily="34" charset="0"/>
              <a:cs typeface="Arial" panose="020B0604020202020204" pitchFamily="34" charset="0"/>
            </a:endParaRPr>
          </a:p>
        </p:txBody>
      </p:sp>
      <p:pic>
        <p:nvPicPr>
          <p:cNvPr id="5" name="Picture 4" descr="Graphical user interface, text, application, email&#10;&#10;Description automatically generated">
            <a:extLst>
              <a:ext uri="{FF2B5EF4-FFF2-40B4-BE49-F238E27FC236}">
                <a16:creationId xmlns:a16="http://schemas.microsoft.com/office/drawing/2014/main" id="{1CC3C7EC-E600-4BC6-92C8-5FE7D837B06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64408" y="800849"/>
            <a:ext cx="4441121" cy="5721927"/>
          </a:xfrm>
          <a:prstGeom prst="rect">
            <a:avLst/>
          </a:prstGeom>
          <a:ln w="9525">
            <a:solidFill>
              <a:srgbClr val="4472C4"/>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40357273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656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25</a:t>
            </a:fld>
            <a:endParaRPr lang="en-US" sz="999">
              <a:solidFill>
                <a:srgbClr val="808080"/>
              </a:solidFill>
              <a:latin typeface="+mn-lt"/>
            </a:endParaRPr>
          </a:p>
        </p:txBody>
      </p:sp>
      <p:sp>
        <p:nvSpPr>
          <p:cNvPr id="12" name="Title 1">
            <a:extLst>
              <a:ext uri="{FF2B5EF4-FFF2-40B4-BE49-F238E27FC236}">
                <a16:creationId xmlns:a16="http://schemas.microsoft.com/office/drawing/2014/main" id="{B371F3E2-1854-4070-B299-F479FEDEA568}"/>
              </a:ext>
            </a:extLst>
          </p:cNvPr>
          <p:cNvSpPr>
            <a:spLocks noGrp="1"/>
          </p:cNvSpPr>
          <p:nvPr>
            <p:ph type="title"/>
          </p:nvPr>
        </p:nvSpPr>
        <p:spPr>
          <a:xfrm>
            <a:off x="294331" y="132816"/>
            <a:ext cx="11493631" cy="592562"/>
          </a:xfrm>
        </p:spPr>
        <p:txBody>
          <a:bodyPr>
            <a:normAutofit/>
          </a:bodyPr>
          <a:lstStyle/>
          <a:p>
            <a:pPr defTabSz="685800"/>
            <a:r>
              <a:rPr lang="en-US"/>
              <a:t>Verify Vaccine Registration</a:t>
            </a:r>
            <a:endParaRPr lang="en-US" sz="2400">
              <a:solidFill>
                <a:srgbClr val="014373"/>
              </a:solidFill>
              <a:latin typeface="Arial" panose="020B0604020202020204" pitchFamily="34" charset="0"/>
              <a:cs typeface="Arial" panose="020B0604020202020204" pitchFamily="34" charset="0"/>
            </a:endParaRPr>
          </a:p>
        </p:txBody>
      </p:sp>
      <p:pic>
        <p:nvPicPr>
          <p:cNvPr id="5" name="Picture 4" descr="Graphical user interface, website&#10;&#10;Description automatically generated">
            <a:extLst>
              <a:ext uri="{FF2B5EF4-FFF2-40B4-BE49-F238E27FC236}">
                <a16:creationId xmlns:a16="http://schemas.microsoft.com/office/drawing/2014/main" id="{2F19AE0E-4FE9-480C-92A6-DC5F5C185D6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03954" y="851868"/>
            <a:ext cx="8784093" cy="5396532"/>
          </a:xfrm>
          <a:prstGeom prst="rect">
            <a:avLst/>
          </a:prstGeom>
          <a:ln w="9525">
            <a:solidFill>
              <a:srgbClr val="4472C4"/>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AE506991-08E8-4425-B995-78511A86F6A9}"/>
              </a:ext>
            </a:extLst>
          </p:cNvPr>
          <p:cNvSpPr/>
          <p:nvPr/>
        </p:nvSpPr>
        <p:spPr>
          <a:xfrm>
            <a:off x="4170218" y="4530437"/>
            <a:ext cx="3893127" cy="44935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14609471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860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26</a:t>
            </a:fld>
            <a:endParaRPr lang="en-US" sz="999">
              <a:solidFill>
                <a:srgbClr val="808080"/>
              </a:solidFill>
              <a:latin typeface="+mn-lt"/>
            </a:endParaRPr>
          </a:p>
        </p:txBody>
      </p:sp>
      <p:grpSp>
        <p:nvGrpSpPr>
          <p:cNvPr id="6" name="Group 5">
            <a:extLst>
              <a:ext uri="{FF2B5EF4-FFF2-40B4-BE49-F238E27FC236}">
                <a16:creationId xmlns:a16="http://schemas.microsoft.com/office/drawing/2014/main" id="{F296D156-AACC-4C6A-A869-0C39BBC3B1AF}"/>
              </a:ext>
            </a:extLst>
          </p:cNvPr>
          <p:cNvGrpSpPr/>
          <p:nvPr/>
        </p:nvGrpSpPr>
        <p:grpSpPr>
          <a:xfrm>
            <a:off x="1985140" y="916609"/>
            <a:ext cx="8221720" cy="4805318"/>
            <a:chOff x="1930286" y="916609"/>
            <a:chExt cx="8221720" cy="4805318"/>
          </a:xfrm>
        </p:grpSpPr>
        <p:pic>
          <p:nvPicPr>
            <p:cNvPr id="5" name="Picture 4">
              <a:extLst>
                <a:ext uri="{FF2B5EF4-FFF2-40B4-BE49-F238E27FC236}">
                  <a16:creationId xmlns:a16="http://schemas.microsoft.com/office/drawing/2014/main" id="{4016CE26-855D-4286-9248-CB9C9570F370}"/>
                </a:ext>
              </a:extLst>
            </p:cNvPr>
            <p:cNvPicPr>
              <a:picLocks noChangeAspect="1"/>
            </p:cNvPicPr>
            <p:nvPr/>
          </p:nvPicPr>
          <p:blipFill rotWithShape="1">
            <a:blip r:embed="rId8"/>
            <a:srcRect r="36740" b="81670"/>
            <a:stretch/>
          </p:blipFill>
          <p:spPr>
            <a:xfrm>
              <a:off x="1930286" y="916609"/>
              <a:ext cx="8221720" cy="4805318"/>
            </a:xfrm>
            <a:prstGeom prst="rect">
              <a:avLst/>
            </a:prstGeom>
            <a:ln>
              <a:solidFill>
                <a:srgbClr val="4472C4"/>
              </a:solidFill>
            </a:ln>
            <a:effectLst>
              <a:outerShdw blurRad="50800" dist="38100" dir="2700000" algn="tl" rotWithShape="0">
                <a:prstClr val="black">
                  <a:alpha val="40000"/>
                </a:prstClr>
              </a:outerShdw>
            </a:effectLst>
          </p:spPr>
        </p:pic>
        <p:grpSp>
          <p:nvGrpSpPr>
            <p:cNvPr id="3" name="Group 2">
              <a:extLst>
                <a:ext uri="{FF2B5EF4-FFF2-40B4-BE49-F238E27FC236}">
                  <a16:creationId xmlns:a16="http://schemas.microsoft.com/office/drawing/2014/main" id="{A332730C-7C42-4CF2-B24D-A8A1E327C816}"/>
                </a:ext>
              </a:extLst>
            </p:cNvPr>
            <p:cNvGrpSpPr/>
            <p:nvPr/>
          </p:nvGrpSpPr>
          <p:grpSpPr>
            <a:xfrm>
              <a:off x="2124848" y="2401069"/>
              <a:ext cx="6714352" cy="2703407"/>
              <a:chOff x="2679031" y="2188810"/>
              <a:chExt cx="6714352" cy="2703407"/>
            </a:xfrm>
          </p:grpSpPr>
          <p:sp>
            <p:nvSpPr>
              <p:cNvPr id="13" name="Rectangle 12">
                <a:extLst>
                  <a:ext uri="{FF2B5EF4-FFF2-40B4-BE49-F238E27FC236}">
                    <a16:creationId xmlns:a16="http://schemas.microsoft.com/office/drawing/2014/main" id="{F01E0132-6E1A-4072-B504-104A68CF0424}"/>
                  </a:ext>
                </a:extLst>
              </p:cNvPr>
              <p:cNvSpPr/>
              <p:nvPr/>
            </p:nvSpPr>
            <p:spPr>
              <a:xfrm flipV="1">
                <a:off x="2679031" y="3038704"/>
                <a:ext cx="3458338" cy="7687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D420C25-CE1C-4DF8-BB44-B0D59F4C9DF7}"/>
                  </a:ext>
                </a:extLst>
              </p:cNvPr>
              <p:cNvSpPr/>
              <p:nvPr/>
            </p:nvSpPr>
            <p:spPr>
              <a:xfrm flipV="1">
                <a:off x="4152275" y="2188810"/>
                <a:ext cx="1079292" cy="6163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BAC8216-46B9-48F0-8F87-B697C4FB19A4}"/>
                  </a:ext>
                </a:extLst>
              </p:cNvPr>
              <p:cNvSpPr/>
              <p:nvPr/>
            </p:nvSpPr>
            <p:spPr>
              <a:xfrm flipV="1">
                <a:off x="2854411" y="4123422"/>
                <a:ext cx="6538972" cy="7687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1" name="Title 1">
            <a:extLst>
              <a:ext uri="{FF2B5EF4-FFF2-40B4-BE49-F238E27FC236}">
                <a16:creationId xmlns:a16="http://schemas.microsoft.com/office/drawing/2014/main" id="{BF8866CA-1702-465E-8218-8540A243BE64}"/>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Registration and Priority Tier</a:t>
            </a:r>
          </a:p>
        </p:txBody>
      </p:sp>
      <p:grpSp>
        <p:nvGrpSpPr>
          <p:cNvPr id="10" name="Group 9">
            <a:extLst>
              <a:ext uri="{FF2B5EF4-FFF2-40B4-BE49-F238E27FC236}">
                <a16:creationId xmlns:a16="http://schemas.microsoft.com/office/drawing/2014/main" id="{E3BD88B9-DE5A-4566-855B-6D8EE7E97A0D}"/>
              </a:ext>
            </a:extLst>
          </p:cNvPr>
          <p:cNvGrpSpPr/>
          <p:nvPr/>
        </p:nvGrpSpPr>
        <p:grpSpPr>
          <a:xfrm>
            <a:off x="4591845" y="4705262"/>
            <a:ext cx="1551036" cy="308107"/>
            <a:chOff x="5638040" y="5868147"/>
            <a:chExt cx="1551036" cy="308107"/>
          </a:xfrm>
        </p:grpSpPr>
        <p:sp>
          <p:nvSpPr>
            <p:cNvPr id="8" name="Rectangle 7">
              <a:extLst>
                <a:ext uri="{FF2B5EF4-FFF2-40B4-BE49-F238E27FC236}">
                  <a16:creationId xmlns:a16="http://schemas.microsoft.com/office/drawing/2014/main" id="{1DD49058-F737-40A2-B6EB-17E77158E8D1}"/>
                </a:ext>
              </a:extLst>
            </p:cNvPr>
            <p:cNvSpPr/>
            <p:nvPr/>
          </p:nvSpPr>
          <p:spPr>
            <a:xfrm>
              <a:off x="5638040" y="5868147"/>
              <a:ext cx="1551036" cy="308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B46F229-BD39-4F60-BF37-8EDD09D6160F}"/>
                </a:ext>
              </a:extLst>
            </p:cNvPr>
            <p:cNvPicPr>
              <a:picLocks noChangeAspect="1"/>
            </p:cNvPicPr>
            <p:nvPr/>
          </p:nvPicPr>
          <p:blipFill rotWithShape="1">
            <a:blip r:embed="rId9">
              <a:extLst>
                <a:ext uri="{28A0092B-C50C-407E-A947-70E740481C1C}">
                  <a14:useLocalDpi xmlns:a14="http://schemas.microsoft.com/office/drawing/2010/main" val="0"/>
                </a:ext>
              </a:extLst>
            </a:blip>
            <a:srcRect t="32374"/>
            <a:stretch/>
          </p:blipFill>
          <p:spPr>
            <a:xfrm>
              <a:off x="5638040" y="5881624"/>
              <a:ext cx="1080946" cy="281153"/>
            </a:xfrm>
            <a:prstGeom prst="rect">
              <a:avLst/>
            </a:prstGeom>
          </p:spPr>
        </p:pic>
      </p:grpSp>
    </p:spTree>
    <p:custDataLst>
      <p:tags r:id="rId2"/>
    </p:custDataLst>
    <p:extLst>
      <p:ext uri="{BB962C8B-B14F-4D97-AF65-F5344CB8AC3E}">
        <p14:creationId xmlns:p14="http://schemas.microsoft.com/office/powerpoint/2010/main" val="736861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0657"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Point of Care Registration </a:t>
                </a:r>
              </a:p>
              <a:p>
                <a:pPr>
                  <a:spcAft>
                    <a:spcPts val="1200"/>
                  </a:spcAft>
                </a:pPr>
                <a:r>
                  <a:rPr lang="en-US" sz="3200" b="0">
                    <a:solidFill>
                      <a:srgbClr val="0028A0"/>
                    </a:solidFill>
                    <a:latin typeface="Arial" panose="020B0604020202020204" pitchFamily="34" charset="0"/>
                    <a:cs typeface="Arial" panose="020B0604020202020204" pitchFamily="34" charset="0"/>
                  </a:rPr>
                  <a:t>(Existing Recipient)</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6185963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270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28</a:t>
            </a:fld>
            <a:endParaRPr lang="en-US" sz="999">
              <a:solidFill>
                <a:srgbClr val="808080"/>
              </a:solidFill>
              <a:latin typeface="+mn-lt"/>
            </a:endParaRPr>
          </a:p>
        </p:txBody>
      </p:sp>
      <p:grpSp>
        <p:nvGrpSpPr>
          <p:cNvPr id="11" name="Group 10">
            <a:extLst>
              <a:ext uri="{FF2B5EF4-FFF2-40B4-BE49-F238E27FC236}">
                <a16:creationId xmlns:a16="http://schemas.microsoft.com/office/drawing/2014/main" id="{0A7BA2B3-B937-4A71-95CB-9F66B9748EDD}"/>
              </a:ext>
            </a:extLst>
          </p:cNvPr>
          <p:cNvGrpSpPr/>
          <p:nvPr/>
        </p:nvGrpSpPr>
        <p:grpSpPr>
          <a:xfrm>
            <a:off x="359593" y="1018764"/>
            <a:ext cx="11472814" cy="4730872"/>
            <a:chOff x="359593" y="1018764"/>
            <a:chExt cx="11472814" cy="4730872"/>
          </a:xfrm>
        </p:grpSpPr>
        <p:pic>
          <p:nvPicPr>
            <p:cNvPr id="10" name="Picture 9" descr="Graphical user interface, text, application, email&#10;&#10;Description automatically generated">
              <a:extLst>
                <a:ext uri="{FF2B5EF4-FFF2-40B4-BE49-F238E27FC236}">
                  <a16:creationId xmlns:a16="http://schemas.microsoft.com/office/drawing/2014/main" id="{312BEAFB-DD78-4C4C-9B9A-EEDD505946AF}"/>
                </a:ext>
              </a:extLst>
            </p:cNvPr>
            <p:cNvPicPr>
              <a:picLocks noChangeAspect="1"/>
            </p:cNvPicPr>
            <p:nvPr/>
          </p:nvPicPr>
          <p:blipFill rotWithShape="1">
            <a:blip r:embed="rId8">
              <a:extLst>
                <a:ext uri="{28A0092B-C50C-407E-A947-70E740481C1C}">
                  <a14:useLocalDpi xmlns:a14="http://schemas.microsoft.com/office/drawing/2010/main" val="0"/>
                </a:ext>
              </a:extLst>
            </a:blip>
            <a:srcRect b="16915"/>
            <a:stretch/>
          </p:blipFill>
          <p:spPr>
            <a:xfrm>
              <a:off x="359593" y="1018764"/>
              <a:ext cx="11472814" cy="4730872"/>
            </a:xfrm>
            <a:prstGeom prst="rect">
              <a:avLst/>
            </a:prstGeom>
            <a:ln>
              <a:solidFill>
                <a:srgbClr val="4472C4"/>
              </a:solidFill>
            </a:ln>
            <a:effectLst>
              <a:outerShdw blurRad="50800" dist="38100" dir="2700000" algn="tl" rotWithShape="0">
                <a:prstClr val="black">
                  <a:alpha val="40000"/>
                </a:prstClr>
              </a:outerShdw>
            </a:effectLst>
          </p:spPr>
        </p:pic>
        <p:grpSp>
          <p:nvGrpSpPr>
            <p:cNvPr id="6" name="Group 5">
              <a:extLst>
                <a:ext uri="{FF2B5EF4-FFF2-40B4-BE49-F238E27FC236}">
                  <a16:creationId xmlns:a16="http://schemas.microsoft.com/office/drawing/2014/main" id="{7B9DB569-4079-4802-A09C-ACD42F3B3BBC}"/>
                </a:ext>
              </a:extLst>
            </p:cNvPr>
            <p:cNvGrpSpPr/>
            <p:nvPr/>
          </p:nvGrpSpPr>
          <p:grpSpPr>
            <a:xfrm>
              <a:off x="447473" y="2178996"/>
              <a:ext cx="3715966" cy="3122578"/>
              <a:chOff x="184237" y="1791069"/>
              <a:chExt cx="3715966" cy="3122578"/>
            </a:xfrm>
          </p:grpSpPr>
          <p:sp>
            <p:nvSpPr>
              <p:cNvPr id="17" name="Rectangle 16">
                <a:extLst>
                  <a:ext uri="{FF2B5EF4-FFF2-40B4-BE49-F238E27FC236}">
                    <a16:creationId xmlns:a16="http://schemas.microsoft.com/office/drawing/2014/main" id="{3F8BD9B8-A9C8-4FF0-ACA5-3420E6246E25}"/>
                  </a:ext>
                </a:extLst>
              </p:cNvPr>
              <p:cNvSpPr/>
              <p:nvPr/>
            </p:nvSpPr>
            <p:spPr>
              <a:xfrm>
                <a:off x="184237" y="4529405"/>
                <a:ext cx="2855068" cy="38424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611D9D6-7CEC-4D11-B5AA-7CF4403E3F34}"/>
                  </a:ext>
                </a:extLst>
              </p:cNvPr>
              <p:cNvSpPr/>
              <p:nvPr/>
            </p:nvSpPr>
            <p:spPr>
              <a:xfrm>
                <a:off x="305833" y="3240490"/>
                <a:ext cx="3594370" cy="4328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8E187B29-FD80-4176-82A3-DF051D034D18}"/>
                  </a:ext>
                </a:extLst>
              </p:cNvPr>
              <p:cNvSpPr/>
              <p:nvPr/>
            </p:nvSpPr>
            <p:spPr>
              <a:xfrm>
                <a:off x="1375875" y="1791069"/>
                <a:ext cx="797668" cy="4328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4" name="Title 1">
            <a:extLst>
              <a:ext uri="{FF2B5EF4-FFF2-40B4-BE49-F238E27FC236}">
                <a16:creationId xmlns:a16="http://schemas.microsoft.com/office/drawing/2014/main" id="{9718E2AF-32E7-4030-97FC-382B0984B866}"/>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Search for Recipient’s Record</a:t>
            </a:r>
          </a:p>
        </p:txBody>
      </p:sp>
    </p:spTree>
    <p:custDataLst>
      <p:tags r:id="rId2"/>
    </p:custDataLst>
    <p:extLst>
      <p:ext uri="{BB962C8B-B14F-4D97-AF65-F5344CB8AC3E}">
        <p14:creationId xmlns:p14="http://schemas.microsoft.com/office/powerpoint/2010/main" val="30473230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475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29</a:t>
            </a:fld>
            <a:endParaRPr lang="en-US" sz="999">
              <a:solidFill>
                <a:srgbClr val="808080"/>
              </a:solidFill>
              <a:latin typeface="+mn-lt"/>
            </a:endParaRPr>
          </a:p>
        </p:txBody>
      </p:sp>
      <p:grpSp>
        <p:nvGrpSpPr>
          <p:cNvPr id="17" name="Group 16">
            <a:extLst>
              <a:ext uri="{FF2B5EF4-FFF2-40B4-BE49-F238E27FC236}">
                <a16:creationId xmlns:a16="http://schemas.microsoft.com/office/drawing/2014/main" id="{F3DE3A6B-349E-4389-9E2C-AFBCBCBC1A83}"/>
              </a:ext>
            </a:extLst>
          </p:cNvPr>
          <p:cNvGrpSpPr/>
          <p:nvPr/>
        </p:nvGrpSpPr>
        <p:grpSpPr>
          <a:xfrm>
            <a:off x="464578" y="1543528"/>
            <a:ext cx="11262844" cy="3632906"/>
            <a:chOff x="349185" y="1543528"/>
            <a:chExt cx="11262844" cy="3632906"/>
          </a:xfrm>
        </p:grpSpPr>
        <p:pic>
          <p:nvPicPr>
            <p:cNvPr id="16" name="Picture 15">
              <a:extLst>
                <a:ext uri="{FF2B5EF4-FFF2-40B4-BE49-F238E27FC236}">
                  <a16:creationId xmlns:a16="http://schemas.microsoft.com/office/drawing/2014/main" id="{751ED755-74BA-42E8-82E1-1959AF51F903}"/>
                </a:ext>
              </a:extLst>
            </p:cNvPr>
            <p:cNvPicPr>
              <a:picLocks noChangeAspect="1"/>
            </p:cNvPicPr>
            <p:nvPr/>
          </p:nvPicPr>
          <p:blipFill rotWithShape="1">
            <a:blip r:embed="rId8">
              <a:extLst>
                <a:ext uri="{28A0092B-C50C-407E-A947-70E740481C1C}">
                  <a14:useLocalDpi xmlns:a14="http://schemas.microsoft.com/office/drawing/2010/main" val="0"/>
                </a:ext>
              </a:extLst>
            </a:blip>
            <a:srcRect t="1" b="81757"/>
            <a:stretch/>
          </p:blipFill>
          <p:spPr>
            <a:xfrm>
              <a:off x="349185" y="1543528"/>
              <a:ext cx="11262844" cy="3632906"/>
            </a:xfrm>
            <a:prstGeom prst="rect">
              <a:avLst/>
            </a:prstGeom>
            <a:ln>
              <a:solidFill>
                <a:srgbClr val="4472C4"/>
              </a:solidFill>
            </a:ln>
            <a:effectLst>
              <a:outerShdw blurRad="50800" dist="38100" dir="2700000" algn="tl" rotWithShape="0">
                <a:prstClr val="black">
                  <a:alpha val="40000"/>
                </a:prstClr>
              </a:outerShdw>
            </a:effectLst>
          </p:spPr>
        </p:pic>
        <p:grpSp>
          <p:nvGrpSpPr>
            <p:cNvPr id="5" name="Group 4">
              <a:extLst>
                <a:ext uri="{FF2B5EF4-FFF2-40B4-BE49-F238E27FC236}">
                  <a16:creationId xmlns:a16="http://schemas.microsoft.com/office/drawing/2014/main" id="{07712577-587B-4C20-92CE-210DDD40E946}"/>
                </a:ext>
              </a:extLst>
            </p:cNvPr>
            <p:cNvGrpSpPr/>
            <p:nvPr/>
          </p:nvGrpSpPr>
          <p:grpSpPr>
            <a:xfrm>
              <a:off x="579970" y="3282785"/>
              <a:ext cx="10824910" cy="1671507"/>
              <a:chOff x="1854926" y="2290893"/>
              <a:chExt cx="10824910" cy="1671507"/>
            </a:xfrm>
          </p:grpSpPr>
          <p:sp>
            <p:nvSpPr>
              <p:cNvPr id="10" name="Rectangle 9">
                <a:extLst>
                  <a:ext uri="{FF2B5EF4-FFF2-40B4-BE49-F238E27FC236}">
                    <a16:creationId xmlns:a16="http://schemas.microsoft.com/office/drawing/2014/main" id="{2C594B98-4797-49AE-A7A0-009C624AE975}"/>
                  </a:ext>
                </a:extLst>
              </p:cNvPr>
              <p:cNvSpPr/>
              <p:nvPr/>
            </p:nvSpPr>
            <p:spPr>
              <a:xfrm>
                <a:off x="1854926" y="2290893"/>
                <a:ext cx="2287293" cy="5723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22D144E-9231-4545-859B-9EC5D117219E}"/>
                  </a:ext>
                </a:extLst>
              </p:cNvPr>
              <p:cNvSpPr/>
              <p:nvPr/>
            </p:nvSpPr>
            <p:spPr>
              <a:xfrm>
                <a:off x="11639832" y="2358684"/>
                <a:ext cx="1040004" cy="4895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B61B34-5B3F-4590-A522-B9CA2C1DEDCE}"/>
                  </a:ext>
                </a:extLst>
              </p:cNvPr>
              <p:cNvSpPr/>
              <p:nvPr/>
            </p:nvSpPr>
            <p:spPr>
              <a:xfrm>
                <a:off x="1854926" y="3035299"/>
                <a:ext cx="4459277" cy="9271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 name="Title 1">
            <a:extLst>
              <a:ext uri="{FF2B5EF4-FFF2-40B4-BE49-F238E27FC236}">
                <a16:creationId xmlns:a16="http://schemas.microsoft.com/office/drawing/2014/main" id="{A1BCD8A5-ACA5-433D-AA34-DCB2AF864976}"/>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Registration and Priority Tier</a:t>
            </a:r>
          </a:p>
        </p:txBody>
      </p:sp>
    </p:spTree>
    <p:custDataLst>
      <p:tags r:id="rId2"/>
    </p:custDataLst>
    <p:extLst>
      <p:ext uri="{BB962C8B-B14F-4D97-AF65-F5344CB8AC3E}">
        <p14:creationId xmlns:p14="http://schemas.microsoft.com/office/powerpoint/2010/main" val="4125116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D6F69EF-E805-4D54-9BA4-7B969949B639}"/>
              </a:ext>
            </a:extLst>
          </p:cNvPr>
          <p:cNvSpPr/>
          <p:nvPr/>
        </p:nvSpPr>
        <p:spPr>
          <a:xfrm>
            <a:off x="1" y="1632990"/>
            <a:ext cx="12191999" cy="3512819"/>
          </a:xfrm>
          <a:prstGeom prst="rect">
            <a:avLst/>
          </a:prstGeom>
          <a:solidFill>
            <a:srgbClr val="014373"/>
          </a:solidFill>
          <a:ln w="57150">
            <a:noFill/>
          </a:ln>
        </p:spPr>
        <p:txBody>
          <a:bodyPr rtlCol="0" anchor="b">
            <a:noAutofit/>
          </a:bodyPr>
          <a:lstStyle/>
          <a:p>
            <a:pPr algn="ctr" defTabSz="914400">
              <a:buClr>
                <a:srgbClr val="FFFFFF"/>
              </a:buClr>
            </a:pPr>
            <a:endParaRPr lang="en-US" sz="3200" b="1" kern="0">
              <a:solidFill>
                <a:srgbClr val="FFFFFF"/>
              </a:solidFill>
              <a:latin typeface="+mj-lt"/>
            </a:endParaRPr>
          </a:p>
        </p:txBody>
      </p:sp>
      <p:sp>
        <p:nvSpPr>
          <p:cNvPr id="2" name="Title 1">
            <a:extLst>
              <a:ext uri="{FF2B5EF4-FFF2-40B4-BE49-F238E27FC236}">
                <a16:creationId xmlns:a16="http://schemas.microsoft.com/office/drawing/2014/main" id="{E91607C1-43F6-46AB-860C-B0AF1ADD02FD}"/>
              </a:ext>
            </a:extLst>
          </p:cNvPr>
          <p:cNvSpPr>
            <a:spLocks noGrp="1"/>
          </p:cNvSpPr>
          <p:nvPr>
            <p:ph type="title"/>
          </p:nvPr>
        </p:nvSpPr>
        <p:spPr/>
        <p:txBody>
          <a:bodyPr/>
          <a:lstStyle/>
          <a:p>
            <a:r>
              <a:rPr lang="en-US"/>
              <a:t>Today’s expectations</a:t>
            </a:r>
          </a:p>
        </p:txBody>
      </p:sp>
      <p:pic>
        <p:nvPicPr>
          <p:cNvPr id="6" name="Graphic 5" descr="Checklist">
            <a:extLst>
              <a:ext uri="{FF2B5EF4-FFF2-40B4-BE49-F238E27FC236}">
                <a16:creationId xmlns:a16="http://schemas.microsoft.com/office/drawing/2014/main" id="{0E358155-09B1-48FB-8FAA-93D2133D4A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85205" y="2245092"/>
            <a:ext cx="1373390" cy="1307592"/>
          </a:xfrm>
          <a:prstGeom prst="rect">
            <a:avLst/>
          </a:prstGeom>
        </p:spPr>
      </p:pic>
      <p:pic>
        <p:nvPicPr>
          <p:cNvPr id="7" name="Graphic 6" descr="Teacher">
            <a:extLst>
              <a:ext uri="{FF2B5EF4-FFF2-40B4-BE49-F238E27FC236}">
                <a16:creationId xmlns:a16="http://schemas.microsoft.com/office/drawing/2014/main" id="{1F4F4436-F4A2-49F4-B390-300B2BA02AD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0300" y="2245092"/>
            <a:ext cx="1309068" cy="1309068"/>
          </a:xfrm>
          <a:prstGeom prst="rect">
            <a:avLst/>
          </a:prstGeom>
        </p:spPr>
      </p:pic>
      <p:pic>
        <p:nvPicPr>
          <p:cNvPr id="12" name="Graphic 11" descr="Help">
            <a:extLst>
              <a:ext uri="{FF2B5EF4-FFF2-40B4-BE49-F238E27FC236}">
                <a16:creationId xmlns:a16="http://schemas.microsoft.com/office/drawing/2014/main" id="{B7731B57-3876-4781-88D9-C06458D9667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27587" y="2245092"/>
            <a:ext cx="1124213" cy="1124213"/>
          </a:xfrm>
          <a:prstGeom prst="rect">
            <a:avLst/>
          </a:prstGeom>
        </p:spPr>
      </p:pic>
      <p:sp>
        <p:nvSpPr>
          <p:cNvPr id="9" name="TextBox 8">
            <a:extLst>
              <a:ext uri="{FF2B5EF4-FFF2-40B4-BE49-F238E27FC236}">
                <a16:creationId xmlns:a16="http://schemas.microsoft.com/office/drawing/2014/main" id="{FF8B9336-2336-411C-B2E8-D360C472340D}"/>
              </a:ext>
            </a:extLst>
          </p:cNvPr>
          <p:cNvSpPr txBox="1"/>
          <p:nvPr/>
        </p:nvSpPr>
        <p:spPr>
          <a:xfrm>
            <a:off x="1481614" y="2245092"/>
            <a:ext cx="2691159" cy="2308324"/>
          </a:xfrm>
          <a:prstGeom prst="rect">
            <a:avLst/>
          </a:prstGeom>
          <a:noFill/>
        </p:spPr>
        <p:txBody>
          <a:bodyPr wrap="square" lIns="91440" tIns="45720" rIns="91440" bIns="45720" rtlCol="0" anchor="t">
            <a:spAutoFit/>
          </a:bodyPr>
          <a:lstStyle/>
          <a:p>
            <a:r>
              <a:rPr lang="en-US">
                <a:solidFill>
                  <a:schemeClr val="bg1"/>
                </a:solidFill>
              </a:rPr>
              <a:t>Participate in a high-level introduction of CVMS Provider Portal </a:t>
            </a:r>
            <a:r>
              <a:rPr lang="en-US" i="1">
                <a:solidFill>
                  <a:schemeClr val="bg1"/>
                </a:solidFill>
              </a:rPr>
              <a:t>as well as </a:t>
            </a:r>
            <a:r>
              <a:rPr lang="en-US">
                <a:solidFill>
                  <a:schemeClr val="bg1"/>
                </a:solidFill>
              </a:rPr>
              <a:t>how best to use the portal for Vaccine Administration Data Entry and Inventory Management </a:t>
            </a:r>
          </a:p>
        </p:txBody>
      </p:sp>
      <p:sp>
        <p:nvSpPr>
          <p:cNvPr id="13" name="TextBox 12">
            <a:extLst>
              <a:ext uri="{FF2B5EF4-FFF2-40B4-BE49-F238E27FC236}">
                <a16:creationId xmlns:a16="http://schemas.microsoft.com/office/drawing/2014/main" id="{A266AEB0-58A9-40DC-8A30-A763D4278028}"/>
              </a:ext>
            </a:extLst>
          </p:cNvPr>
          <p:cNvSpPr txBox="1"/>
          <p:nvPr/>
        </p:nvSpPr>
        <p:spPr>
          <a:xfrm>
            <a:off x="5358083" y="2245092"/>
            <a:ext cx="2632951" cy="2031325"/>
          </a:xfrm>
          <a:prstGeom prst="rect">
            <a:avLst/>
          </a:prstGeom>
          <a:noFill/>
        </p:spPr>
        <p:txBody>
          <a:bodyPr wrap="square" rtlCol="0">
            <a:spAutoFit/>
          </a:bodyPr>
          <a:lstStyle/>
          <a:p>
            <a:r>
              <a:rPr lang="en-US">
                <a:solidFill>
                  <a:schemeClr val="bg1"/>
                </a:solidFill>
              </a:rPr>
              <a:t>Ask questions you may have about CVMS, anything we have covered today, and where you can go to learn more or get help and support.</a:t>
            </a:r>
          </a:p>
        </p:txBody>
      </p:sp>
      <p:sp>
        <p:nvSpPr>
          <p:cNvPr id="14" name="TextBox 13">
            <a:extLst>
              <a:ext uri="{FF2B5EF4-FFF2-40B4-BE49-F238E27FC236}">
                <a16:creationId xmlns:a16="http://schemas.microsoft.com/office/drawing/2014/main" id="{1923ABD6-55CE-4728-BD3E-455C898FA961}"/>
              </a:ext>
            </a:extLst>
          </p:cNvPr>
          <p:cNvSpPr txBox="1"/>
          <p:nvPr/>
        </p:nvSpPr>
        <p:spPr>
          <a:xfrm>
            <a:off x="9393910" y="2245092"/>
            <a:ext cx="2632951" cy="2031325"/>
          </a:xfrm>
          <a:prstGeom prst="rect">
            <a:avLst/>
          </a:prstGeom>
          <a:noFill/>
        </p:spPr>
        <p:txBody>
          <a:bodyPr wrap="square" rtlCol="0">
            <a:spAutoFit/>
          </a:bodyPr>
          <a:lstStyle/>
          <a:p>
            <a:r>
              <a:rPr lang="en-US">
                <a:solidFill>
                  <a:schemeClr val="bg1"/>
                </a:solidFill>
              </a:rPr>
              <a:t>Learn more about available Training Resources, the CVMS Help Desk Portal, and additional channels for information and support.</a:t>
            </a:r>
          </a:p>
        </p:txBody>
      </p:sp>
    </p:spTree>
    <p:custDataLst>
      <p:tags r:id="rId1"/>
    </p:custDataLst>
    <p:extLst>
      <p:ext uri="{BB962C8B-B14F-4D97-AF65-F5344CB8AC3E}">
        <p14:creationId xmlns:p14="http://schemas.microsoft.com/office/powerpoint/2010/main" val="3765390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680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30</a:t>
            </a:fld>
            <a:endParaRPr lang="en-US" sz="999">
              <a:solidFill>
                <a:srgbClr val="808080"/>
              </a:solidFill>
              <a:latin typeface="+mn-lt"/>
            </a:endParaRPr>
          </a:p>
        </p:txBody>
      </p:sp>
      <p:grpSp>
        <p:nvGrpSpPr>
          <p:cNvPr id="5" name="Group 4">
            <a:extLst>
              <a:ext uri="{FF2B5EF4-FFF2-40B4-BE49-F238E27FC236}">
                <a16:creationId xmlns:a16="http://schemas.microsoft.com/office/drawing/2014/main" id="{4FD0B52F-C8F5-4AD5-BBE4-F5D584D77987}"/>
              </a:ext>
            </a:extLst>
          </p:cNvPr>
          <p:cNvGrpSpPr/>
          <p:nvPr/>
        </p:nvGrpSpPr>
        <p:grpSpPr>
          <a:xfrm>
            <a:off x="2020699" y="847376"/>
            <a:ext cx="8150603" cy="5477286"/>
            <a:chOff x="2020699" y="807035"/>
            <a:chExt cx="8150603" cy="5477286"/>
          </a:xfrm>
        </p:grpSpPr>
        <p:pic>
          <p:nvPicPr>
            <p:cNvPr id="4" name="Picture 3" descr="Graphical user interface, text, application, email&#10;&#10;Description automatically generated">
              <a:extLst>
                <a:ext uri="{FF2B5EF4-FFF2-40B4-BE49-F238E27FC236}">
                  <a16:creationId xmlns:a16="http://schemas.microsoft.com/office/drawing/2014/main" id="{A9F2FDD0-FF05-45C7-A159-83F7B616995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20699" y="807035"/>
              <a:ext cx="8150603" cy="5477286"/>
            </a:xfrm>
            <a:prstGeom prst="rect">
              <a:avLst/>
            </a:prstGeom>
            <a:ln>
              <a:solidFill>
                <a:srgbClr val="4472C4"/>
              </a:solidFill>
            </a:ln>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4BD52D2D-1985-4B3F-9D12-26B179486983}"/>
                </a:ext>
              </a:extLst>
            </p:cNvPr>
            <p:cNvSpPr/>
            <p:nvPr/>
          </p:nvSpPr>
          <p:spPr>
            <a:xfrm>
              <a:off x="4619313" y="2069293"/>
              <a:ext cx="2934514" cy="3937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itle 1">
            <a:extLst>
              <a:ext uri="{FF2B5EF4-FFF2-40B4-BE49-F238E27FC236}">
                <a16:creationId xmlns:a16="http://schemas.microsoft.com/office/drawing/2014/main" id="{124DFD09-73E1-4E59-BACD-F291C8B838C2}"/>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Begin Recipient’s COVID-19 Vaccination (Health) Questionnaire</a:t>
            </a:r>
          </a:p>
        </p:txBody>
      </p:sp>
    </p:spTree>
    <p:custDataLst>
      <p:tags r:id="rId2"/>
    </p:custDataLst>
    <p:extLst>
      <p:ext uri="{BB962C8B-B14F-4D97-AF65-F5344CB8AC3E}">
        <p14:creationId xmlns:p14="http://schemas.microsoft.com/office/powerpoint/2010/main" val="26833956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884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31</a:t>
            </a:fld>
            <a:endParaRPr lang="en-US" sz="999">
              <a:solidFill>
                <a:srgbClr val="808080"/>
              </a:solidFill>
              <a:latin typeface="+mn-lt"/>
            </a:endParaRPr>
          </a:p>
        </p:txBody>
      </p:sp>
      <p:grpSp>
        <p:nvGrpSpPr>
          <p:cNvPr id="3" name="Group 2">
            <a:extLst>
              <a:ext uri="{FF2B5EF4-FFF2-40B4-BE49-F238E27FC236}">
                <a16:creationId xmlns:a16="http://schemas.microsoft.com/office/drawing/2014/main" id="{36648366-F2BF-40F3-9FA0-4FEAD11D0E2B}"/>
              </a:ext>
            </a:extLst>
          </p:cNvPr>
          <p:cNvGrpSpPr/>
          <p:nvPr/>
        </p:nvGrpSpPr>
        <p:grpSpPr>
          <a:xfrm>
            <a:off x="397069" y="940389"/>
            <a:ext cx="11397862" cy="4057267"/>
            <a:chOff x="397069" y="940389"/>
            <a:chExt cx="11397862" cy="4057267"/>
          </a:xfrm>
        </p:grpSpPr>
        <p:pic>
          <p:nvPicPr>
            <p:cNvPr id="2" name="Picture 1">
              <a:extLst>
                <a:ext uri="{FF2B5EF4-FFF2-40B4-BE49-F238E27FC236}">
                  <a16:creationId xmlns:a16="http://schemas.microsoft.com/office/drawing/2014/main" id="{B4E9E59D-DE36-4BFE-B472-DFC46DF873E5}"/>
                </a:ext>
              </a:extLst>
            </p:cNvPr>
            <p:cNvPicPr>
              <a:picLocks noChangeAspect="1"/>
            </p:cNvPicPr>
            <p:nvPr/>
          </p:nvPicPr>
          <p:blipFill rotWithShape="1">
            <a:blip r:embed="rId8"/>
            <a:srcRect b="82353"/>
            <a:stretch/>
          </p:blipFill>
          <p:spPr>
            <a:xfrm>
              <a:off x="397069" y="940389"/>
              <a:ext cx="11397862" cy="4057267"/>
            </a:xfrm>
            <a:prstGeom prst="rect">
              <a:avLst/>
            </a:prstGeom>
            <a:ln>
              <a:solidFill>
                <a:srgbClr val="4472C4"/>
              </a:solidFill>
            </a:ln>
            <a:effectLst>
              <a:outerShdw blurRad="50800" dist="38100" dir="2700000" algn="tl" rotWithShape="0">
                <a:prstClr val="black">
                  <a:alpha val="40000"/>
                </a:prstClr>
              </a:outerShdw>
            </a:effectLst>
          </p:spPr>
        </p:pic>
        <p:grpSp>
          <p:nvGrpSpPr>
            <p:cNvPr id="6" name="Group 5">
              <a:extLst>
                <a:ext uri="{FF2B5EF4-FFF2-40B4-BE49-F238E27FC236}">
                  <a16:creationId xmlns:a16="http://schemas.microsoft.com/office/drawing/2014/main" id="{78D57914-1405-49E4-9E63-65D6709B466D}"/>
                </a:ext>
              </a:extLst>
            </p:cNvPr>
            <p:cNvGrpSpPr/>
            <p:nvPr/>
          </p:nvGrpSpPr>
          <p:grpSpPr>
            <a:xfrm>
              <a:off x="685801" y="3070514"/>
              <a:ext cx="5153890" cy="1584613"/>
              <a:chOff x="2798358" y="1788157"/>
              <a:chExt cx="5153890" cy="1584613"/>
            </a:xfrm>
          </p:grpSpPr>
          <p:sp>
            <p:nvSpPr>
              <p:cNvPr id="13" name="Rectangle 12">
                <a:extLst>
                  <a:ext uri="{FF2B5EF4-FFF2-40B4-BE49-F238E27FC236}">
                    <a16:creationId xmlns:a16="http://schemas.microsoft.com/office/drawing/2014/main" id="{7B023178-5875-4AA5-9658-905E77D7F29C}"/>
                  </a:ext>
                </a:extLst>
              </p:cNvPr>
              <p:cNvSpPr/>
              <p:nvPr/>
            </p:nvSpPr>
            <p:spPr>
              <a:xfrm>
                <a:off x="2798358" y="1788157"/>
                <a:ext cx="2696440" cy="5559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EA8818B-F6AF-4A88-8512-E901ED88A18A}"/>
                  </a:ext>
                </a:extLst>
              </p:cNvPr>
              <p:cNvSpPr/>
              <p:nvPr/>
            </p:nvSpPr>
            <p:spPr>
              <a:xfrm>
                <a:off x="2798358" y="2715268"/>
                <a:ext cx="5153890" cy="65750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Registration and Priority Tier</a:t>
            </a:r>
          </a:p>
        </p:txBody>
      </p:sp>
      <p:grpSp>
        <p:nvGrpSpPr>
          <p:cNvPr id="12" name="Group 11">
            <a:extLst>
              <a:ext uri="{FF2B5EF4-FFF2-40B4-BE49-F238E27FC236}">
                <a16:creationId xmlns:a16="http://schemas.microsoft.com/office/drawing/2014/main" id="{165D5588-282A-4118-93C0-B181A24F9C02}"/>
              </a:ext>
            </a:extLst>
          </p:cNvPr>
          <p:cNvGrpSpPr/>
          <p:nvPr/>
        </p:nvGrpSpPr>
        <p:grpSpPr>
          <a:xfrm>
            <a:off x="2689853" y="4269402"/>
            <a:ext cx="1551036" cy="308107"/>
            <a:chOff x="5638040" y="5868147"/>
            <a:chExt cx="1551036" cy="308107"/>
          </a:xfrm>
        </p:grpSpPr>
        <p:sp>
          <p:nvSpPr>
            <p:cNvPr id="15" name="Rectangle 14">
              <a:extLst>
                <a:ext uri="{FF2B5EF4-FFF2-40B4-BE49-F238E27FC236}">
                  <a16:creationId xmlns:a16="http://schemas.microsoft.com/office/drawing/2014/main" id="{B5F49ED3-4F4A-4D85-9E3D-ED6503C50476}"/>
                </a:ext>
              </a:extLst>
            </p:cNvPr>
            <p:cNvSpPr/>
            <p:nvPr/>
          </p:nvSpPr>
          <p:spPr>
            <a:xfrm>
              <a:off x="5638040" y="5868147"/>
              <a:ext cx="1551036" cy="3081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7DD112A3-CA0C-450B-9522-0BE8F2A7E820}"/>
                </a:ext>
              </a:extLst>
            </p:cNvPr>
            <p:cNvPicPr>
              <a:picLocks noChangeAspect="1"/>
            </p:cNvPicPr>
            <p:nvPr/>
          </p:nvPicPr>
          <p:blipFill rotWithShape="1">
            <a:blip r:embed="rId9">
              <a:extLst>
                <a:ext uri="{28A0092B-C50C-407E-A947-70E740481C1C}">
                  <a14:useLocalDpi xmlns:a14="http://schemas.microsoft.com/office/drawing/2010/main" val="0"/>
                </a:ext>
              </a:extLst>
            </a:blip>
            <a:srcRect t="32374"/>
            <a:stretch/>
          </p:blipFill>
          <p:spPr>
            <a:xfrm>
              <a:off x="5638040" y="5881624"/>
              <a:ext cx="1080946" cy="281153"/>
            </a:xfrm>
            <a:prstGeom prst="rect">
              <a:avLst/>
            </a:prstGeom>
          </p:spPr>
        </p:pic>
      </p:grpSp>
    </p:spTree>
    <p:custDataLst>
      <p:tags r:id="rId2"/>
    </p:custDataLst>
    <p:extLst>
      <p:ext uri="{BB962C8B-B14F-4D97-AF65-F5344CB8AC3E}">
        <p14:creationId xmlns:p14="http://schemas.microsoft.com/office/powerpoint/2010/main" val="27330699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089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32</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Recipient Creation/Registration</a:t>
            </a:r>
          </a:p>
        </p:txBody>
      </p:sp>
      <p:graphicFrame>
        <p:nvGraphicFramePr>
          <p:cNvPr id="2" name="Table 2">
            <a:extLst>
              <a:ext uri="{FF2B5EF4-FFF2-40B4-BE49-F238E27FC236}">
                <a16:creationId xmlns:a16="http://schemas.microsoft.com/office/drawing/2014/main" id="{F3272613-CE9B-4A08-9C4B-5EDF61C3121C}"/>
              </a:ext>
            </a:extLst>
          </p:cNvPr>
          <p:cNvGraphicFramePr>
            <a:graphicFrameLocks noGrp="1"/>
          </p:cNvGraphicFramePr>
          <p:nvPr>
            <p:extLst>
              <p:ext uri="{D42A27DB-BD31-4B8C-83A1-F6EECF244321}">
                <p14:modId xmlns:p14="http://schemas.microsoft.com/office/powerpoint/2010/main" val="2877691387"/>
              </p:ext>
            </p:extLst>
          </p:nvPr>
        </p:nvGraphicFramePr>
        <p:xfrm>
          <a:off x="349185" y="835101"/>
          <a:ext cx="6491882" cy="5212077"/>
        </p:xfrm>
        <a:graphic>
          <a:graphicData uri="http://schemas.openxmlformats.org/drawingml/2006/table">
            <a:tbl>
              <a:tblPr firstRow="1" bandRow="1">
                <a:tableStyleId>{93296810-A885-4BE3-A3E7-6D5BEEA58F35}</a:tableStyleId>
              </a:tblPr>
              <a:tblGrid>
                <a:gridCol w="3225288">
                  <a:extLst>
                    <a:ext uri="{9D8B030D-6E8A-4147-A177-3AD203B41FA5}">
                      <a16:colId xmlns:a16="http://schemas.microsoft.com/office/drawing/2014/main" val="617311470"/>
                    </a:ext>
                  </a:extLst>
                </a:gridCol>
                <a:gridCol w="3266594">
                  <a:extLst>
                    <a:ext uri="{9D8B030D-6E8A-4147-A177-3AD203B41FA5}">
                      <a16:colId xmlns:a16="http://schemas.microsoft.com/office/drawing/2014/main" val="1436174687"/>
                    </a:ext>
                  </a:extLst>
                </a:gridCol>
              </a:tblGrid>
              <a:tr h="571647">
                <a:tc>
                  <a:txBody>
                    <a:bodyPr/>
                    <a:lstStyle/>
                    <a:p>
                      <a:pPr algn="ctr"/>
                      <a:r>
                        <a:rPr lang="en-US" sz="1400"/>
                        <a:t>Required Recipient Detail</a:t>
                      </a:r>
                      <a:endParaRPr lang="en-US" sz="1400">
                        <a:latin typeface="Arial" panose="020B0604020202020204" pitchFamily="34" charset="0"/>
                        <a:cs typeface="Arial" panose="020B0604020202020204" pitchFamily="34" charset="0"/>
                      </a:endParaRPr>
                    </a:p>
                  </a:txBody>
                  <a:tcPr anchor="ctr"/>
                </a:tc>
                <a:tc>
                  <a:txBody>
                    <a:bodyPr/>
                    <a:lstStyle/>
                    <a:p>
                      <a:pPr algn="ctr"/>
                      <a:r>
                        <a:rPr lang="en-US" sz="1400"/>
                        <a:t>What do I enter if this data is missing or incomplete?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26483968"/>
                  </a:ext>
                </a:extLst>
              </a:tr>
              <a:tr h="336263">
                <a:tc>
                  <a:txBody>
                    <a:bodyPr/>
                    <a:lstStyle/>
                    <a:p>
                      <a:pPr algn="l"/>
                      <a:r>
                        <a:rPr lang="en-US" sz="1400"/>
                        <a:t>Name</a:t>
                      </a:r>
                      <a:endParaRPr lang="en-US" sz="1400">
                        <a:latin typeface="Arial" panose="020B0604020202020204" pitchFamily="34" charset="0"/>
                        <a:cs typeface="Arial" panose="020B0604020202020204" pitchFamily="34" charset="0"/>
                      </a:endParaRPr>
                    </a:p>
                  </a:txBody>
                  <a:tcPr anchor="ctr"/>
                </a:tc>
                <a:tc>
                  <a:txBody>
                    <a:bodyPr/>
                    <a:lstStyle/>
                    <a:p>
                      <a:r>
                        <a:rPr lang="en-US" sz="1400" b="1" u="sng" dirty="0">
                          <a:solidFill>
                            <a:srgbClr val="FF0000"/>
                          </a:solidFill>
                        </a:rPr>
                        <a:t>REQUIRED</a:t>
                      </a:r>
                      <a:endParaRPr lang="en-US" sz="1400" b="1" u="sng"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0756054"/>
                  </a:ext>
                </a:extLst>
              </a:tr>
              <a:tr h="336263">
                <a:tc>
                  <a:txBody>
                    <a:bodyPr/>
                    <a:lstStyle/>
                    <a:p>
                      <a:pPr algn="l"/>
                      <a:r>
                        <a:rPr lang="en-US" sz="1400"/>
                        <a:t>Email</a:t>
                      </a:r>
                      <a:endParaRPr lang="en-US" sz="1400">
                        <a:latin typeface="Arial" panose="020B0604020202020204" pitchFamily="34" charset="0"/>
                        <a:cs typeface="Arial" panose="020B0604020202020204" pitchFamily="34" charset="0"/>
                      </a:endParaRPr>
                    </a:p>
                  </a:txBody>
                  <a:tcPr anchor="ctr"/>
                </a:tc>
                <a:tc>
                  <a:txBody>
                    <a:bodyPr/>
                    <a:lstStyle/>
                    <a:p>
                      <a:r>
                        <a:rPr lang="en-US" sz="1400"/>
                        <a:t>Select “No Email Provided”</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80868199"/>
                  </a:ext>
                </a:extLst>
              </a:tr>
              <a:tr h="336263">
                <a:tc>
                  <a:txBody>
                    <a:bodyPr/>
                    <a:lstStyle/>
                    <a:p>
                      <a:pPr algn="l"/>
                      <a:r>
                        <a:rPr lang="en-US" sz="1400"/>
                        <a:t>Birthdate</a:t>
                      </a:r>
                      <a:endParaRPr lang="en-US" sz="1400">
                        <a:latin typeface="Arial" panose="020B0604020202020204" pitchFamily="34" charset="0"/>
                        <a:cs typeface="Arial" panose="020B0604020202020204" pitchFamily="34" charset="0"/>
                      </a:endParaRPr>
                    </a:p>
                  </a:txBody>
                  <a:tcPr anchor="ctr"/>
                </a:tc>
                <a:tc>
                  <a:txBody>
                    <a:bodyPr/>
                    <a:lstStyle/>
                    <a:p>
                      <a:r>
                        <a:rPr lang="en-US" sz="1400" b="1" u="sng" dirty="0">
                          <a:solidFill>
                            <a:srgbClr val="FF0000"/>
                          </a:solidFill>
                        </a:rPr>
                        <a:t>REQUIRED</a:t>
                      </a:r>
                      <a:endParaRPr lang="en-US" sz="1400" b="1" u="sng" dirty="0">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365224029"/>
                  </a:ext>
                </a:extLst>
              </a:tr>
              <a:tr h="336263">
                <a:tc>
                  <a:txBody>
                    <a:bodyPr/>
                    <a:lstStyle/>
                    <a:p>
                      <a:pPr algn="l"/>
                      <a:r>
                        <a:rPr lang="en-US" sz="1400"/>
                        <a:t>Industry</a:t>
                      </a:r>
                      <a:endParaRPr lang="en-US" sz="1400">
                        <a:latin typeface="Arial" panose="020B0604020202020204" pitchFamily="34" charset="0"/>
                        <a:cs typeface="Arial" panose="020B0604020202020204" pitchFamily="34" charset="0"/>
                      </a:endParaRPr>
                    </a:p>
                  </a:txBody>
                  <a:tcPr anchor="ctr"/>
                </a:tc>
                <a:tc>
                  <a:txBody>
                    <a:bodyPr/>
                    <a:lstStyle/>
                    <a:p>
                      <a:r>
                        <a:rPr lang="en-US" sz="1400"/>
                        <a:t>Other</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62019378"/>
                  </a:ext>
                </a:extLst>
              </a:tr>
              <a:tr h="571647">
                <a:tc>
                  <a:txBody>
                    <a:bodyPr/>
                    <a:lstStyle/>
                    <a:p>
                      <a:pPr algn="l"/>
                      <a:r>
                        <a:rPr lang="en-US" sz="1400"/>
                        <a:t>Address (Street / City / County / State / Country)</a:t>
                      </a:r>
                      <a:endParaRPr lang="en-US" sz="1400">
                        <a:latin typeface="Arial" panose="020B0604020202020204" pitchFamily="34" charset="0"/>
                        <a:cs typeface="Arial" panose="020B0604020202020204" pitchFamily="34" charset="0"/>
                      </a:endParaRPr>
                    </a:p>
                  </a:txBody>
                  <a:tcPr anchor="ctr"/>
                </a:tc>
                <a:tc>
                  <a:txBody>
                    <a:bodyPr/>
                    <a:lstStyle/>
                    <a:p>
                      <a:r>
                        <a:rPr lang="en-US" sz="1400"/>
                        <a:t>Street: Unknown</a:t>
                      </a:r>
                    </a:p>
                    <a:p>
                      <a:r>
                        <a:rPr lang="en-US" sz="1400"/>
                        <a:t>City, County, State: Match to Pharmacy</a:t>
                      </a:r>
                      <a:endParaRPr lang="en-US" sz="1400" i="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439745"/>
                  </a:ext>
                </a:extLst>
              </a:tr>
              <a:tr h="336263">
                <a:tc>
                  <a:txBody>
                    <a:bodyPr/>
                    <a:lstStyle/>
                    <a:p>
                      <a:pPr algn="l"/>
                      <a:r>
                        <a:rPr lang="en-US" sz="1400"/>
                        <a:t>Best way to contact you</a:t>
                      </a:r>
                      <a:endParaRPr lang="en-US" sz="1400">
                        <a:latin typeface="Arial" panose="020B0604020202020204" pitchFamily="34" charset="0"/>
                        <a:cs typeface="Arial" panose="020B0604020202020204" pitchFamily="34" charset="0"/>
                      </a:endParaRPr>
                    </a:p>
                  </a:txBody>
                  <a:tcPr anchor="ctr"/>
                </a:tc>
                <a:tc>
                  <a:txBody>
                    <a:bodyPr/>
                    <a:lstStyle/>
                    <a:p>
                      <a:r>
                        <a:rPr lang="en-US" sz="1400"/>
                        <a:t>None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18402703"/>
                  </a:ext>
                </a:extLst>
              </a:tr>
              <a:tr h="336263">
                <a:tc>
                  <a:txBody>
                    <a:bodyPr/>
                    <a:lstStyle/>
                    <a:p>
                      <a:pPr algn="l"/>
                      <a:r>
                        <a:rPr lang="en-US" sz="1400"/>
                        <a:t>Race</a:t>
                      </a:r>
                      <a:endParaRPr lang="en-US" sz="1400">
                        <a:latin typeface="Arial" panose="020B0604020202020204" pitchFamily="34" charset="0"/>
                        <a:cs typeface="Arial" panose="020B0604020202020204" pitchFamily="34" charset="0"/>
                      </a:endParaRPr>
                    </a:p>
                  </a:txBody>
                  <a:tcPr anchor="ctr"/>
                </a:tc>
                <a:tc>
                  <a:txBody>
                    <a:bodyPr/>
                    <a:lstStyle/>
                    <a:p>
                      <a:r>
                        <a:rPr lang="en-US" sz="1400"/>
                        <a:t>Other</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54249914"/>
                  </a:ext>
                </a:extLst>
              </a:tr>
              <a:tr h="336263">
                <a:tc>
                  <a:txBody>
                    <a:bodyPr/>
                    <a:lstStyle/>
                    <a:p>
                      <a:pPr algn="l"/>
                      <a:r>
                        <a:rPr lang="en-US" sz="1400"/>
                        <a:t>Ethnicity</a:t>
                      </a:r>
                      <a:endParaRPr lang="en-US" sz="1400">
                        <a:latin typeface="Arial" panose="020B0604020202020204" pitchFamily="34" charset="0"/>
                        <a:cs typeface="Arial" panose="020B0604020202020204" pitchFamily="34" charset="0"/>
                      </a:endParaRPr>
                    </a:p>
                  </a:txBody>
                  <a:tcPr anchor="ctr"/>
                </a:tc>
                <a:tc>
                  <a:txBody>
                    <a:bodyPr/>
                    <a:lstStyle/>
                    <a:p>
                      <a:r>
                        <a:rPr lang="en-US" sz="1400"/>
                        <a:t>Not Hispanic or Latino</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80176216"/>
                  </a:ext>
                </a:extLst>
              </a:tr>
              <a:tr h="336263">
                <a:tc>
                  <a:txBody>
                    <a:bodyPr/>
                    <a:lstStyle/>
                    <a:p>
                      <a:pPr algn="l"/>
                      <a:r>
                        <a:rPr lang="en-US" sz="1400"/>
                        <a:t>Gender</a:t>
                      </a:r>
                      <a:endParaRPr lang="en-US" sz="1400">
                        <a:latin typeface="Arial" panose="020B0604020202020204" pitchFamily="34" charset="0"/>
                        <a:cs typeface="Arial" panose="020B0604020202020204" pitchFamily="34" charset="0"/>
                      </a:endParaRPr>
                    </a:p>
                  </a:txBody>
                  <a:tcPr anchor="ctr"/>
                </a:tc>
                <a:tc>
                  <a:txBody>
                    <a:bodyPr/>
                    <a:lstStyle/>
                    <a:p>
                      <a:r>
                        <a:rPr lang="en-US" sz="1400"/>
                        <a:t>Other</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49621612"/>
                  </a:ext>
                </a:extLst>
              </a:tr>
              <a:tr h="571647">
                <a:tc>
                  <a:txBody>
                    <a:bodyPr/>
                    <a:lstStyle/>
                    <a:p>
                      <a:pPr algn="l"/>
                      <a:r>
                        <a:rPr lang="en-US" sz="1400"/>
                        <a:t>Do you identify as any of the following?</a:t>
                      </a:r>
                      <a:endParaRPr lang="en-US" sz="1400">
                        <a:latin typeface="Arial" panose="020B0604020202020204" pitchFamily="34" charset="0"/>
                        <a:cs typeface="Arial" panose="020B0604020202020204" pitchFamily="34" charset="0"/>
                      </a:endParaRPr>
                    </a:p>
                  </a:txBody>
                  <a:tcPr anchor="ctr"/>
                </a:tc>
                <a:tc>
                  <a:txBody>
                    <a:bodyPr/>
                    <a:lstStyle/>
                    <a:p>
                      <a:r>
                        <a:rPr lang="en-US" sz="1400"/>
                        <a:t>None of the above</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211695865"/>
                  </a:ext>
                </a:extLst>
              </a:tr>
              <a:tr h="807032">
                <a:tc>
                  <a:txBody>
                    <a:bodyPr/>
                    <a:lstStyle/>
                    <a:p>
                      <a:pPr algn="l"/>
                      <a:r>
                        <a:rPr lang="en-US" sz="1400" dirty="0"/>
                        <a:t>How many conditions known to increase risk of severe illness from COVID-19 do you have?</a:t>
                      </a:r>
                      <a:endParaRPr lang="en-US" sz="1400" dirty="0">
                        <a:latin typeface="Arial" panose="020B0604020202020204" pitchFamily="34" charset="0"/>
                        <a:cs typeface="Arial" panose="020B0604020202020204" pitchFamily="34" charset="0"/>
                      </a:endParaRPr>
                    </a:p>
                  </a:txBody>
                  <a:tcPr anchor="ctr"/>
                </a:tc>
                <a:tc>
                  <a:txBody>
                    <a:bodyPr/>
                    <a:lstStyle/>
                    <a:p>
                      <a:r>
                        <a:rPr lang="en-US" sz="1400" dirty="0"/>
                        <a:t>None</a:t>
                      </a:r>
                      <a:endParaRPr lang="en-US" sz="1400"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399837778"/>
                  </a:ext>
                </a:extLst>
              </a:tr>
            </a:tbl>
          </a:graphicData>
        </a:graphic>
      </p:graphicFrame>
      <p:pic>
        <p:nvPicPr>
          <p:cNvPr id="20" name="Picture 19" descr="Graphical user interface&#10;&#10;Description automatically generated">
            <a:extLst>
              <a:ext uri="{FF2B5EF4-FFF2-40B4-BE49-F238E27FC236}">
                <a16:creationId xmlns:a16="http://schemas.microsoft.com/office/drawing/2014/main" id="{78A97564-78DF-4A7B-8E5F-E86ACF6470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70484" y="835102"/>
            <a:ext cx="4617478" cy="5212080"/>
          </a:xfrm>
          <a:prstGeom prst="rect">
            <a:avLst/>
          </a:prstGeom>
          <a:ln w="9525">
            <a:solidFill>
              <a:schemeClr val="accent1"/>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5120300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945"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Appointment Booking and </a:t>
                </a:r>
              </a:p>
              <a:p>
                <a:pPr>
                  <a:spcAft>
                    <a:spcPts val="1200"/>
                  </a:spcAft>
                </a:pPr>
                <a:r>
                  <a:rPr lang="en-US" sz="3200" b="0">
                    <a:solidFill>
                      <a:srgbClr val="0028A0"/>
                    </a:solidFill>
                    <a:latin typeface="Arial" panose="020B0604020202020204" pitchFamily="34" charset="0"/>
                    <a:cs typeface="Arial" panose="020B0604020202020204" pitchFamily="34" charset="0"/>
                  </a:rPr>
                  <a:t>Vaccine Administration</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830677" cy="369332"/>
          </a:xfrm>
          <a:prstGeom prst="rect">
            <a:avLst/>
          </a:prstGeom>
          <a:noFill/>
        </p:spPr>
        <p:txBody>
          <a:bodyPr wrap="none" rtlCol="0">
            <a:spAutoFit/>
          </a:bodyPr>
          <a:lstStyle/>
          <a:p>
            <a:r>
              <a:rPr lang="en-US">
                <a:solidFill>
                  <a:schemeClr val="bg1"/>
                </a:solidFill>
              </a:rPr>
              <a:t>15 min</a:t>
            </a:r>
          </a:p>
        </p:txBody>
      </p:sp>
    </p:spTree>
    <p:custDataLst>
      <p:tags r:id="rId2"/>
    </p:custDataLst>
    <p:extLst>
      <p:ext uri="{BB962C8B-B14F-4D97-AF65-F5344CB8AC3E}">
        <p14:creationId xmlns:p14="http://schemas.microsoft.com/office/powerpoint/2010/main" val="29500424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A16E77-5EE2-4EF0-9882-00E646720F1A}"/>
              </a:ext>
            </a:extLst>
          </p:cNvPr>
          <p:cNvPicPr>
            <a:picLocks noChangeAspect="1"/>
          </p:cNvPicPr>
          <p:nvPr/>
        </p:nvPicPr>
        <p:blipFill rotWithShape="1">
          <a:blip r:embed="rId6"/>
          <a:srcRect b="31116"/>
          <a:stretch/>
        </p:blipFill>
        <p:spPr>
          <a:xfrm>
            <a:off x="615887" y="947693"/>
            <a:ext cx="10960226" cy="5196414"/>
          </a:xfrm>
          <a:prstGeom prst="rect">
            <a:avLst/>
          </a:prstGeom>
          <a:ln w="9525">
            <a:solidFill>
              <a:schemeClr val="accent1"/>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EC7BDA24-AA2C-40B8-B483-C48718DC12AE}"/>
              </a:ext>
            </a:extLst>
          </p:cNvPr>
          <p:cNvSpPr/>
          <p:nvPr/>
        </p:nvSpPr>
        <p:spPr>
          <a:xfrm>
            <a:off x="777767" y="2370940"/>
            <a:ext cx="5360276" cy="3720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5E050F2D-C237-4103-A4F5-2F52260FAD41}"/>
              </a:ext>
            </a:extLst>
          </p:cNvPr>
          <p:cNvPicPr>
            <a:picLocks noChangeAspect="1"/>
          </p:cNvPicPr>
          <p:nvPr/>
        </p:nvPicPr>
        <p:blipFill rotWithShape="1">
          <a:blip r:embed="rId7"/>
          <a:srcRect b="13098"/>
          <a:stretch/>
        </p:blipFill>
        <p:spPr>
          <a:xfrm>
            <a:off x="777767" y="2285426"/>
            <a:ext cx="4709769" cy="3806130"/>
          </a:xfrm>
          <a:prstGeom prst="rect">
            <a:avLst/>
          </a:prstGeom>
        </p:spPr>
      </p:pic>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4993" name="think-cell Slide" r:id="rId8" imgW="7772400" imgH="10058400" progId="TCLayout.ActiveDocument.1">
                  <p:embed/>
                </p:oleObj>
              </mc:Choice>
              <mc:Fallback>
                <p:oleObj name="think-cell Slide" r:id="rId8"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9"/>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34</a:t>
            </a:fld>
            <a:endParaRPr lang="en-US" sz="999">
              <a:solidFill>
                <a:srgbClr val="808080"/>
              </a:solidFill>
              <a:latin typeface="+mn-lt"/>
            </a:endParaRPr>
          </a:p>
        </p:txBody>
      </p:sp>
      <p:sp>
        <p:nvSpPr>
          <p:cNvPr id="4" name="Rectangle: Rounded Corners 3">
            <a:extLst>
              <a:ext uri="{FF2B5EF4-FFF2-40B4-BE49-F238E27FC236}">
                <a16:creationId xmlns:a16="http://schemas.microsoft.com/office/drawing/2014/main" id="{6485F8E5-EBB0-4F7F-A2AC-0020A7F03762}"/>
              </a:ext>
            </a:extLst>
          </p:cNvPr>
          <p:cNvSpPr/>
          <p:nvPr/>
        </p:nvSpPr>
        <p:spPr>
          <a:xfrm>
            <a:off x="2335617" y="4615980"/>
            <a:ext cx="2793304" cy="11273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755296B8-25BD-4025-9049-F608A3100410}"/>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Search for Recipient’s Record</a:t>
            </a:r>
          </a:p>
        </p:txBody>
      </p:sp>
      <p:sp>
        <p:nvSpPr>
          <p:cNvPr id="16" name="Rectangle 15">
            <a:extLst>
              <a:ext uri="{FF2B5EF4-FFF2-40B4-BE49-F238E27FC236}">
                <a16:creationId xmlns:a16="http://schemas.microsoft.com/office/drawing/2014/main" id="{CFE8BD58-DEEB-4ED3-B26E-68C2533126ED}"/>
              </a:ext>
            </a:extLst>
          </p:cNvPr>
          <p:cNvSpPr/>
          <p:nvPr/>
        </p:nvSpPr>
        <p:spPr>
          <a:xfrm>
            <a:off x="777767" y="2942897"/>
            <a:ext cx="5284146" cy="314865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12510363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704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71D2373D-782B-4F92-B0FA-C3A570A6F3F9}"/>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35</a:t>
            </a:fld>
            <a:endParaRPr lang="en-US" sz="999">
              <a:solidFill>
                <a:srgbClr val="808080"/>
              </a:solidFill>
              <a:latin typeface="+mn-lt"/>
            </a:endParaRPr>
          </a:p>
        </p:txBody>
      </p:sp>
      <p:sp>
        <p:nvSpPr>
          <p:cNvPr id="24" name="Rectangle 23">
            <a:extLst>
              <a:ext uri="{FF2B5EF4-FFF2-40B4-BE49-F238E27FC236}">
                <a16:creationId xmlns:a16="http://schemas.microsoft.com/office/drawing/2014/main" id="{81882771-BA65-4E48-B552-ABCA5CEE324F}"/>
              </a:ext>
            </a:extLst>
          </p:cNvPr>
          <p:cNvSpPr/>
          <p:nvPr/>
        </p:nvSpPr>
        <p:spPr>
          <a:xfrm>
            <a:off x="3074325" y="6695109"/>
            <a:ext cx="7429401" cy="1460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B762AABA-9EB5-44CA-9376-9139DF31FB5C}"/>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Verify Recipient’s Eligibility</a:t>
            </a:r>
          </a:p>
        </p:txBody>
      </p:sp>
      <p:pic>
        <p:nvPicPr>
          <p:cNvPr id="23" name="Picture 22">
            <a:extLst>
              <a:ext uri="{FF2B5EF4-FFF2-40B4-BE49-F238E27FC236}">
                <a16:creationId xmlns:a16="http://schemas.microsoft.com/office/drawing/2014/main" id="{F526533D-0028-4FC4-8251-52B4EA594B22}"/>
              </a:ext>
            </a:extLst>
          </p:cNvPr>
          <p:cNvPicPr>
            <a:picLocks noChangeAspect="1"/>
          </p:cNvPicPr>
          <p:nvPr/>
        </p:nvPicPr>
        <p:blipFill>
          <a:blip r:embed="rId8"/>
          <a:stretch>
            <a:fillRect/>
          </a:stretch>
        </p:blipFill>
        <p:spPr>
          <a:xfrm>
            <a:off x="7244327" y="4416253"/>
            <a:ext cx="2224200" cy="401273"/>
          </a:xfrm>
          <a:prstGeom prst="rect">
            <a:avLst/>
          </a:prstGeom>
        </p:spPr>
      </p:pic>
      <p:grpSp>
        <p:nvGrpSpPr>
          <p:cNvPr id="3" name="Group 2">
            <a:extLst>
              <a:ext uri="{FF2B5EF4-FFF2-40B4-BE49-F238E27FC236}">
                <a16:creationId xmlns:a16="http://schemas.microsoft.com/office/drawing/2014/main" id="{9848B3BF-3587-4AF9-BC3F-2DD3646D0F57}"/>
              </a:ext>
            </a:extLst>
          </p:cNvPr>
          <p:cNvGrpSpPr/>
          <p:nvPr/>
        </p:nvGrpSpPr>
        <p:grpSpPr>
          <a:xfrm>
            <a:off x="954475" y="946299"/>
            <a:ext cx="10283050" cy="5251944"/>
            <a:chOff x="954475" y="946299"/>
            <a:chExt cx="10283050" cy="5251944"/>
          </a:xfrm>
        </p:grpSpPr>
        <p:grpSp>
          <p:nvGrpSpPr>
            <p:cNvPr id="2" name="Group 1">
              <a:extLst>
                <a:ext uri="{FF2B5EF4-FFF2-40B4-BE49-F238E27FC236}">
                  <a16:creationId xmlns:a16="http://schemas.microsoft.com/office/drawing/2014/main" id="{06E22500-1F20-4717-B1BC-C6EDA9914D21}"/>
                </a:ext>
              </a:extLst>
            </p:cNvPr>
            <p:cNvGrpSpPr/>
            <p:nvPr/>
          </p:nvGrpSpPr>
          <p:grpSpPr>
            <a:xfrm>
              <a:off x="954475" y="946299"/>
              <a:ext cx="10283050" cy="5251944"/>
              <a:chOff x="954475" y="946299"/>
              <a:chExt cx="10283050" cy="5251944"/>
            </a:xfrm>
          </p:grpSpPr>
          <p:pic>
            <p:nvPicPr>
              <p:cNvPr id="20" name="Picture 19">
                <a:extLst>
                  <a:ext uri="{FF2B5EF4-FFF2-40B4-BE49-F238E27FC236}">
                    <a16:creationId xmlns:a16="http://schemas.microsoft.com/office/drawing/2014/main" id="{9A02E88E-AAEE-46F7-9D6C-FDB256FE5758}"/>
                  </a:ext>
                </a:extLst>
              </p:cNvPr>
              <p:cNvPicPr>
                <a:picLocks noChangeAspect="1"/>
              </p:cNvPicPr>
              <p:nvPr/>
            </p:nvPicPr>
            <p:blipFill rotWithShape="1">
              <a:blip r:embed="rId9"/>
              <a:srcRect t="21425"/>
              <a:stretch/>
            </p:blipFill>
            <p:spPr>
              <a:xfrm>
                <a:off x="954475" y="946299"/>
                <a:ext cx="10283050" cy="5251944"/>
              </a:xfrm>
              <a:prstGeom prst="rect">
                <a:avLst/>
              </a:prstGeom>
              <a:ln w="9525">
                <a:solidFill>
                  <a:schemeClr val="accent1"/>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B92A31BE-A238-4ABC-843D-1138C84181B5}"/>
                  </a:ext>
                </a:extLst>
              </p:cNvPr>
              <p:cNvPicPr>
                <a:picLocks noChangeAspect="1"/>
              </p:cNvPicPr>
              <p:nvPr/>
            </p:nvPicPr>
            <p:blipFill rotWithShape="1">
              <a:blip r:embed="rId10"/>
              <a:srcRect l="50547" t="20818" r="1870" b="33741"/>
              <a:stretch/>
            </p:blipFill>
            <p:spPr>
              <a:xfrm>
                <a:off x="6130353" y="959746"/>
                <a:ext cx="5091829" cy="3356760"/>
              </a:xfrm>
              <a:prstGeom prst="rect">
                <a:avLst/>
              </a:prstGeom>
              <a:ln w="9525">
                <a:noFill/>
              </a:ln>
              <a:effectLst/>
            </p:spPr>
          </p:pic>
        </p:grpSp>
        <p:sp>
          <p:nvSpPr>
            <p:cNvPr id="22" name="Rectangle 21">
              <a:extLst>
                <a:ext uri="{FF2B5EF4-FFF2-40B4-BE49-F238E27FC236}">
                  <a16:creationId xmlns:a16="http://schemas.microsoft.com/office/drawing/2014/main" id="{8CDFF962-93B5-4B70-A752-2246429AB1B0}"/>
                </a:ext>
              </a:extLst>
            </p:cNvPr>
            <p:cNvSpPr/>
            <p:nvPr/>
          </p:nvSpPr>
          <p:spPr>
            <a:xfrm>
              <a:off x="1272037" y="4508249"/>
              <a:ext cx="1254287" cy="3172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FA30E694-3526-430B-9C59-EE390CC6E3AB}"/>
                </a:ext>
              </a:extLst>
            </p:cNvPr>
            <p:cNvSpPr/>
            <p:nvPr/>
          </p:nvSpPr>
          <p:spPr>
            <a:xfrm>
              <a:off x="1272038" y="4825459"/>
              <a:ext cx="9614276" cy="94865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CB19149E-81DA-471D-AB61-361629BB8F4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48400" y="5184914"/>
            <a:ext cx="628884" cy="241878"/>
          </a:xfrm>
          <a:prstGeom prst="rect">
            <a:avLst/>
          </a:prstGeom>
        </p:spPr>
      </p:pic>
      <p:pic>
        <p:nvPicPr>
          <p:cNvPr id="19" name="Picture 18">
            <a:extLst>
              <a:ext uri="{FF2B5EF4-FFF2-40B4-BE49-F238E27FC236}">
                <a16:creationId xmlns:a16="http://schemas.microsoft.com/office/drawing/2014/main" id="{AE711923-1329-4EFD-9BC8-CBE28568F6B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248400" y="5479514"/>
            <a:ext cx="628884" cy="241878"/>
          </a:xfrm>
          <a:prstGeom prst="rect">
            <a:avLst/>
          </a:prstGeom>
        </p:spPr>
      </p:pic>
    </p:spTree>
    <p:custDataLst>
      <p:tags r:id="rId2"/>
    </p:custDataLst>
    <p:extLst>
      <p:ext uri="{BB962C8B-B14F-4D97-AF65-F5344CB8AC3E}">
        <p14:creationId xmlns:p14="http://schemas.microsoft.com/office/powerpoint/2010/main" val="17186970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908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2354C9E2-D031-40F5-B2BB-4974E705087F}"/>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36</a:t>
            </a:fld>
            <a:endParaRPr lang="en-US" sz="999">
              <a:solidFill>
                <a:srgbClr val="808080"/>
              </a:solidFill>
              <a:latin typeface="+mn-lt"/>
            </a:endParaRPr>
          </a:p>
        </p:txBody>
      </p:sp>
      <p:sp>
        <p:nvSpPr>
          <p:cNvPr id="11" name="Title 1">
            <a:extLst>
              <a:ext uri="{FF2B5EF4-FFF2-40B4-BE49-F238E27FC236}">
                <a16:creationId xmlns:a16="http://schemas.microsoft.com/office/drawing/2014/main" id="{7B597C2F-FF8A-4B89-ACBA-164541720F08}"/>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Zoom in on Search Results Table</a:t>
            </a:r>
          </a:p>
        </p:txBody>
      </p:sp>
      <p:grpSp>
        <p:nvGrpSpPr>
          <p:cNvPr id="12" name="Group 11">
            <a:extLst>
              <a:ext uri="{FF2B5EF4-FFF2-40B4-BE49-F238E27FC236}">
                <a16:creationId xmlns:a16="http://schemas.microsoft.com/office/drawing/2014/main" id="{97AFD04B-03EF-43A3-BD52-BABA7E34D154}"/>
              </a:ext>
            </a:extLst>
          </p:cNvPr>
          <p:cNvGrpSpPr/>
          <p:nvPr/>
        </p:nvGrpSpPr>
        <p:grpSpPr>
          <a:xfrm>
            <a:off x="73302" y="1584960"/>
            <a:ext cx="12045396" cy="2635246"/>
            <a:chOff x="73302" y="1584960"/>
            <a:chExt cx="12045396" cy="2635246"/>
          </a:xfrm>
        </p:grpSpPr>
        <p:pic>
          <p:nvPicPr>
            <p:cNvPr id="13" name="Picture 12">
              <a:extLst>
                <a:ext uri="{FF2B5EF4-FFF2-40B4-BE49-F238E27FC236}">
                  <a16:creationId xmlns:a16="http://schemas.microsoft.com/office/drawing/2014/main" id="{D0EC59CA-008D-4638-89BA-6CC52B94C8CB}"/>
                </a:ext>
              </a:extLst>
            </p:cNvPr>
            <p:cNvPicPr>
              <a:picLocks noChangeAspect="1"/>
            </p:cNvPicPr>
            <p:nvPr/>
          </p:nvPicPr>
          <p:blipFill>
            <a:blip r:embed="rId8"/>
            <a:stretch>
              <a:fillRect/>
            </a:stretch>
          </p:blipFill>
          <p:spPr>
            <a:xfrm>
              <a:off x="73302" y="1584960"/>
              <a:ext cx="12045396" cy="2635246"/>
            </a:xfrm>
            <a:prstGeom prst="rect">
              <a:avLst/>
            </a:prstGeom>
            <a:ln w="9525">
              <a:solidFill>
                <a:schemeClr val="accent1"/>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2CBA234B-0791-460D-B8C1-ECE2313852E4}"/>
                </a:ext>
              </a:extLst>
            </p:cNvPr>
            <p:cNvSpPr/>
            <p:nvPr/>
          </p:nvSpPr>
          <p:spPr>
            <a:xfrm>
              <a:off x="6172369" y="1949985"/>
              <a:ext cx="5809172" cy="2270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a:extLst>
              <a:ext uri="{FF2B5EF4-FFF2-40B4-BE49-F238E27FC236}">
                <a16:creationId xmlns:a16="http://schemas.microsoft.com/office/drawing/2014/main" id="{57CB7DCD-49FC-43F5-BB0D-E650F3E2A457}"/>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8400" y="3535776"/>
            <a:ext cx="628884" cy="241878"/>
          </a:xfrm>
          <a:prstGeom prst="rect">
            <a:avLst/>
          </a:prstGeom>
        </p:spPr>
      </p:pic>
      <p:grpSp>
        <p:nvGrpSpPr>
          <p:cNvPr id="5" name="Group 4">
            <a:extLst>
              <a:ext uri="{FF2B5EF4-FFF2-40B4-BE49-F238E27FC236}">
                <a16:creationId xmlns:a16="http://schemas.microsoft.com/office/drawing/2014/main" id="{CAC11F7E-BAB3-4C8A-A60A-72D2BD2DC0D1}"/>
              </a:ext>
            </a:extLst>
          </p:cNvPr>
          <p:cNvGrpSpPr/>
          <p:nvPr/>
        </p:nvGrpSpPr>
        <p:grpSpPr>
          <a:xfrm>
            <a:off x="6248400" y="3264359"/>
            <a:ext cx="1183850" cy="177809"/>
            <a:chOff x="5905655" y="4898636"/>
            <a:chExt cx="1183850" cy="177809"/>
          </a:xfrm>
        </p:grpSpPr>
        <p:sp>
          <p:nvSpPr>
            <p:cNvPr id="4" name="Rectangle 3">
              <a:extLst>
                <a:ext uri="{FF2B5EF4-FFF2-40B4-BE49-F238E27FC236}">
                  <a16:creationId xmlns:a16="http://schemas.microsoft.com/office/drawing/2014/main" id="{CFF9DAED-5731-4738-A668-61CDC8C74772}"/>
                </a:ext>
              </a:extLst>
            </p:cNvPr>
            <p:cNvSpPr/>
            <p:nvPr/>
          </p:nvSpPr>
          <p:spPr>
            <a:xfrm>
              <a:off x="5905655" y="4900898"/>
              <a:ext cx="1183850" cy="173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076FEC18-C18B-41DD-A210-C1739E131D4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05655" y="4898636"/>
              <a:ext cx="533427" cy="177809"/>
            </a:xfrm>
            <a:prstGeom prst="rect">
              <a:avLst/>
            </a:prstGeom>
          </p:spPr>
        </p:pic>
      </p:grpSp>
      <p:pic>
        <p:nvPicPr>
          <p:cNvPr id="17" name="Picture 16">
            <a:extLst>
              <a:ext uri="{FF2B5EF4-FFF2-40B4-BE49-F238E27FC236}">
                <a16:creationId xmlns:a16="http://schemas.microsoft.com/office/drawing/2014/main" id="{4418E1D2-1CA7-4554-9965-8CB72A7ACB7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248400" y="3921114"/>
            <a:ext cx="628884" cy="241878"/>
          </a:xfrm>
          <a:prstGeom prst="rect">
            <a:avLst/>
          </a:prstGeom>
        </p:spPr>
      </p:pic>
      <p:grpSp>
        <p:nvGrpSpPr>
          <p:cNvPr id="18" name="Group 17">
            <a:extLst>
              <a:ext uri="{FF2B5EF4-FFF2-40B4-BE49-F238E27FC236}">
                <a16:creationId xmlns:a16="http://schemas.microsoft.com/office/drawing/2014/main" id="{33771A05-DFDB-489F-BE02-7A382804B5B5}"/>
              </a:ext>
            </a:extLst>
          </p:cNvPr>
          <p:cNvGrpSpPr/>
          <p:nvPr/>
        </p:nvGrpSpPr>
        <p:grpSpPr>
          <a:xfrm>
            <a:off x="6248400" y="2512965"/>
            <a:ext cx="1183850" cy="177809"/>
            <a:chOff x="5905655" y="4898636"/>
            <a:chExt cx="1183850" cy="177809"/>
          </a:xfrm>
        </p:grpSpPr>
        <p:sp>
          <p:nvSpPr>
            <p:cNvPr id="19" name="Rectangle 18">
              <a:extLst>
                <a:ext uri="{FF2B5EF4-FFF2-40B4-BE49-F238E27FC236}">
                  <a16:creationId xmlns:a16="http://schemas.microsoft.com/office/drawing/2014/main" id="{ED526C22-C2D5-452E-ADF0-3B4670E3FB30}"/>
                </a:ext>
              </a:extLst>
            </p:cNvPr>
            <p:cNvSpPr/>
            <p:nvPr/>
          </p:nvSpPr>
          <p:spPr>
            <a:xfrm>
              <a:off x="5905655" y="4900898"/>
              <a:ext cx="1183850" cy="173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A588D2D4-A0DC-4BFF-A3D7-FA6568C835A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05655" y="4898636"/>
              <a:ext cx="533427" cy="177809"/>
            </a:xfrm>
            <a:prstGeom prst="rect">
              <a:avLst/>
            </a:prstGeom>
          </p:spPr>
        </p:pic>
      </p:grpSp>
      <p:grpSp>
        <p:nvGrpSpPr>
          <p:cNvPr id="22" name="Group 21">
            <a:extLst>
              <a:ext uri="{FF2B5EF4-FFF2-40B4-BE49-F238E27FC236}">
                <a16:creationId xmlns:a16="http://schemas.microsoft.com/office/drawing/2014/main" id="{B9CEA8F3-1F4D-411D-A8D1-0C8F721EAE47}"/>
              </a:ext>
            </a:extLst>
          </p:cNvPr>
          <p:cNvGrpSpPr/>
          <p:nvPr/>
        </p:nvGrpSpPr>
        <p:grpSpPr>
          <a:xfrm>
            <a:off x="6248400" y="2856522"/>
            <a:ext cx="1183850" cy="177809"/>
            <a:chOff x="5905655" y="4898636"/>
            <a:chExt cx="1183850" cy="177809"/>
          </a:xfrm>
        </p:grpSpPr>
        <p:sp>
          <p:nvSpPr>
            <p:cNvPr id="23" name="Rectangle 22">
              <a:extLst>
                <a:ext uri="{FF2B5EF4-FFF2-40B4-BE49-F238E27FC236}">
                  <a16:creationId xmlns:a16="http://schemas.microsoft.com/office/drawing/2014/main" id="{632C87AD-2144-44CE-9ECC-BB9BB2A44D3E}"/>
                </a:ext>
              </a:extLst>
            </p:cNvPr>
            <p:cNvSpPr/>
            <p:nvPr/>
          </p:nvSpPr>
          <p:spPr>
            <a:xfrm>
              <a:off x="5905655" y="4900898"/>
              <a:ext cx="1183850" cy="1732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0FFEB0D5-714A-4C80-BF2C-BBDA9776676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05655" y="4898636"/>
              <a:ext cx="533427" cy="177809"/>
            </a:xfrm>
            <a:prstGeom prst="rect">
              <a:avLst/>
            </a:prstGeom>
          </p:spPr>
        </p:pic>
      </p:grpSp>
    </p:spTree>
    <p:custDataLst>
      <p:tags r:id="rId2"/>
    </p:custDataLst>
    <p:extLst>
      <p:ext uri="{BB962C8B-B14F-4D97-AF65-F5344CB8AC3E}">
        <p14:creationId xmlns:p14="http://schemas.microsoft.com/office/powerpoint/2010/main" val="24268826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113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3" name="Holder 6">
            <a:extLst>
              <a:ext uri="{FF2B5EF4-FFF2-40B4-BE49-F238E27FC236}">
                <a16:creationId xmlns:a16="http://schemas.microsoft.com/office/drawing/2014/main" id="{D290CDF9-040D-481D-8430-AEBAC469048D}"/>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37</a:t>
            </a:fld>
            <a:endParaRPr lang="en-US" sz="999">
              <a:solidFill>
                <a:srgbClr val="808080"/>
              </a:solidFill>
              <a:latin typeface="+mn-lt"/>
            </a:endParaRPr>
          </a:p>
        </p:txBody>
      </p:sp>
      <p:sp>
        <p:nvSpPr>
          <p:cNvPr id="15" name="Title 1">
            <a:extLst>
              <a:ext uri="{FF2B5EF4-FFF2-40B4-BE49-F238E27FC236}">
                <a16:creationId xmlns:a16="http://schemas.microsoft.com/office/drawing/2014/main" id="{2DE7C07D-4C78-4577-BA3A-63A93E0330ED}"/>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Create the Appointment</a:t>
            </a:r>
          </a:p>
        </p:txBody>
      </p:sp>
      <p:grpSp>
        <p:nvGrpSpPr>
          <p:cNvPr id="11" name="Group 10">
            <a:extLst>
              <a:ext uri="{FF2B5EF4-FFF2-40B4-BE49-F238E27FC236}">
                <a16:creationId xmlns:a16="http://schemas.microsoft.com/office/drawing/2014/main" id="{A22ECFDA-8DA0-41CE-9715-E8ED8F67F78D}"/>
              </a:ext>
            </a:extLst>
          </p:cNvPr>
          <p:cNvGrpSpPr/>
          <p:nvPr/>
        </p:nvGrpSpPr>
        <p:grpSpPr>
          <a:xfrm>
            <a:off x="1829952" y="816493"/>
            <a:ext cx="8532096" cy="5545862"/>
            <a:chOff x="1829952" y="816493"/>
            <a:chExt cx="8532096" cy="5545862"/>
          </a:xfrm>
        </p:grpSpPr>
        <p:grpSp>
          <p:nvGrpSpPr>
            <p:cNvPr id="5" name="Group 4">
              <a:extLst>
                <a:ext uri="{FF2B5EF4-FFF2-40B4-BE49-F238E27FC236}">
                  <a16:creationId xmlns:a16="http://schemas.microsoft.com/office/drawing/2014/main" id="{0730F07E-DF9C-41D8-B452-FF9B71578115}"/>
                </a:ext>
              </a:extLst>
            </p:cNvPr>
            <p:cNvGrpSpPr/>
            <p:nvPr/>
          </p:nvGrpSpPr>
          <p:grpSpPr>
            <a:xfrm>
              <a:off x="1829952" y="816493"/>
              <a:ext cx="8532096" cy="5545862"/>
              <a:chOff x="1829952" y="816493"/>
              <a:chExt cx="8532096" cy="5545862"/>
            </a:xfrm>
          </p:grpSpPr>
          <p:grpSp>
            <p:nvGrpSpPr>
              <p:cNvPr id="4" name="Group 3">
                <a:extLst>
                  <a:ext uri="{FF2B5EF4-FFF2-40B4-BE49-F238E27FC236}">
                    <a16:creationId xmlns:a16="http://schemas.microsoft.com/office/drawing/2014/main" id="{1BCEF989-25AA-4DCF-A4AB-368E844DEA6D}"/>
                  </a:ext>
                </a:extLst>
              </p:cNvPr>
              <p:cNvGrpSpPr/>
              <p:nvPr/>
            </p:nvGrpSpPr>
            <p:grpSpPr>
              <a:xfrm>
                <a:off x="1829952" y="816493"/>
                <a:ext cx="8532096" cy="5545862"/>
                <a:chOff x="1829952" y="816493"/>
                <a:chExt cx="8532096" cy="5545862"/>
              </a:xfrm>
            </p:grpSpPr>
            <p:grpSp>
              <p:nvGrpSpPr>
                <p:cNvPr id="29" name="Group 28">
                  <a:extLst>
                    <a:ext uri="{FF2B5EF4-FFF2-40B4-BE49-F238E27FC236}">
                      <a16:creationId xmlns:a16="http://schemas.microsoft.com/office/drawing/2014/main" id="{E8B64507-74B0-49AE-8F81-7F9CBB244059}"/>
                    </a:ext>
                  </a:extLst>
                </p:cNvPr>
                <p:cNvGrpSpPr/>
                <p:nvPr/>
              </p:nvGrpSpPr>
              <p:grpSpPr>
                <a:xfrm>
                  <a:off x="1829952" y="816493"/>
                  <a:ext cx="8532096" cy="5545862"/>
                  <a:chOff x="1829952" y="816493"/>
                  <a:chExt cx="8532096" cy="5545862"/>
                </a:xfrm>
              </p:grpSpPr>
              <p:grpSp>
                <p:nvGrpSpPr>
                  <p:cNvPr id="32" name="Group 31">
                    <a:extLst>
                      <a:ext uri="{FF2B5EF4-FFF2-40B4-BE49-F238E27FC236}">
                        <a16:creationId xmlns:a16="http://schemas.microsoft.com/office/drawing/2014/main" id="{2454C888-6034-477A-A78C-71639C3D0A8C}"/>
                      </a:ext>
                    </a:extLst>
                  </p:cNvPr>
                  <p:cNvGrpSpPr/>
                  <p:nvPr/>
                </p:nvGrpSpPr>
                <p:grpSpPr>
                  <a:xfrm>
                    <a:off x="1829952" y="816493"/>
                    <a:ext cx="8532096" cy="5545862"/>
                    <a:chOff x="1612801" y="816493"/>
                    <a:chExt cx="9090296" cy="5908692"/>
                  </a:xfrm>
                </p:grpSpPr>
                <p:pic>
                  <p:nvPicPr>
                    <p:cNvPr id="37" name="Picture 36" descr="Graphical user interface, application&#10;&#10;Description automatically generated">
                      <a:extLst>
                        <a:ext uri="{FF2B5EF4-FFF2-40B4-BE49-F238E27FC236}">
                          <a16:creationId xmlns:a16="http://schemas.microsoft.com/office/drawing/2014/main" id="{F3A52834-2A0C-41AF-B958-861F215B0B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12801" y="816493"/>
                      <a:ext cx="9090296" cy="5908692"/>
                    </a:xfrm>
                    <a:prstGeom prst="rect">
                      <a:avLst/>
                    </a:prstGeom>
                    <a:ln>
                      <a:solidFill>
                        <a:schemeClr val="accent1"/>
                      </a:solidFill>
                    </a:ln>
                    <a:effectLst>
                      <a:outerShdw blurRad="50800" dist="38100" dir="2700000" algn="tl" rotWithShape="0">
                        <a:prstClr val="black">
                          <a:alpha val="40000"/>
                        </a:prstClr>
                      </a:outerShdw>
                    </a:effectLst>
                  </p:spPr>
                </p:pic>
                <p:sp>
                  <p:nvSpPr>
                    <p:cNvPr id="40" name="Rectangle 39">
                      <a:extLst>
                        <a:ext uri="{FF2B5EF4-FFF2-40B4-BE49-F238E27FC236}">
                          <a16:creationId xmlns:a16="http://schemas.microsoft.com/office/drawing/2014/main" id="{D9C23AE3-5156-4256-A874-42D542DD1DEC}"/>
                        </a:ext>
                      </a:extLst>
                    </p:cNvPr>
                    <p:cNvSpPr/>
                    <p:nvPr/>
                  </p:nvSpPr>
                  <p:spPr>
                    <a:xfrm>
                      <a:off x="9177960" y="5193352"/>
                      <a:ext cx="1198017" cy="3269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0CF32B11-174D-4BA8-ABDB-9A83491E1FC3}"/>
                        </a:ext>
                      </a:extLst>
                    </p:cNvPr>
                    <p:cNvSpPr/>
                    <p:nvPr/>
                  </p:nvSpPr>
                  <p:spPr>
                    <a:xfrm>
                      <a:off x="1969241" y="5776816"/>
                      <a:ext cx="261258" cy="3269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Rectangle 32">
                    <a:extLst>
                      <a:ext uri="{FF2B5EF4-FFF2-40B4-BE49-F238E27FC236}">
                        <a16:creationId xmlns:a16="http://schemas.microsoft.com/office/drawing/2014/main" id="{739716AC-8EC8-46DA-8942-DFBBF32AC707}"/>
                      </a:ext>
                    </a:extLst>
                  </p:cNvPr>
                  <p:cNvSpPr/>
                  <p:nvPr/>
                </p:nvSpPr>
                <p:spPr>
                  <a:xfrm>
                    <a:off x="6096000" y="1920460"/>
                    <a:ext cx="4170218" cy="2913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4" name="Group 33">
                    <a:extLst>
                      <a:ext uri="{FF2B5EF4-FFF2-40B4-BE49-F238E27FC236}">
                        <a16:creationId xmlns:a16="http://schemas.microsoft.com/office/drawing/2014/main" id="{3F74417E-6142-4334-9D83-22B95AB50E80}"/>
                      </a:ext>
                    </a:extLst>
                  </p:cNvPr>
                  <p:cNvGrpSpPr/>
                  <p:nvPr/>
                </p:nvGrpSpPr>
                <p:grpSpPr>
                  <a:xfrm>
                    <a:off x="5990571" y="1934909"/>
                    <a:ext cx="4317302" cy="1664501"/>
                    <a:chOff x="4660111" y="2770696"/>
                    <a:chExt cx="3622273" cy="1396538"/>
                  </a:xfrm>
                </p:grpSpPr>
                <p:pic>
                  <p:nvPicPr>
                    <p:cNvPr id="35" name="Picture 34">
                      <a:extLst>
                        <a:ext uri="{FF2B5EF4-FFF2-40B4-BE49-F238E27FC236}">
                          <a16:creationId xmlns:a16="http://schemas.microsoft.com/office/drawing/2014/main" id="{F21932C6-81B6-4910-BA08-6C5F2E559552}"/>
                        </a:ext>
                      </a:extLst>
                    </p:cNvPr>
                    <p:cNvPicPr>
                      <a:picLocks noChangeAspect="1"/>
                    </p:cNvPicPr>
                    <p:nvPr/>
                  </p:nvPicPr>
                  <p:blipFill rotWithShape="1">
                    <a:blip r:embed="rId9"/>
                    <a:srcRect l="49323" t="24141" r="1823" b="39256"/>
                    <a:stretch/>
                  </p:blipFill>
                  <p:spPr>
                    <a:xfrm>
                      <a:off x="4660111" y="2770696"/>
                      <a:ext cx="3622273" cy="1396538"/>
                    </a:xfrm>
                    <a:prstGeom prst="rect">
                      <a:avLst/>
                    </a:prstGeom>
                    <a:ln w="28575">
                      <a:noFill/>
                    </a:ln>
                  </p:spPr>
                </p:pic>
                <p:sp>
                  <p:nvSpPr>
                    <p:cNvPr id="36" name="Rectangle 35">
                      <a:extLst>
                        <a:ext uri="{FF2B5EF4-FFF2-40B4-BE49-F238E27FC236}">
                          <a16:creationId xmlns:a16="http://schemas.microsoft.com/office/drawing/2014/main" id="{0EA6A000-2AB4-4615-9232-0C16ABFD858A}"/>
                        </a:ext>
                      </a:extLst>
                    </p:cNvPr>
                    <p:cNvSpPr/>
                    <p:nvPr/>
                  </p:nvSpPr>
                  <p:spPr>
                    <a:xfrm>
                      <a:off x="4833257" y="3680652"/>
                      <a:ext cx="2904565" cy="307362"/>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4" name="Picture 23">
                  <a:extLst>
                    <a:ext uri="{FF2B5EF4-FFF2-40B4-BE49-F238E27FC236}">
                      <a16:creationId xmlns:a16="http://schemas.microsoft.com/office/drawing/2014/main" id="{AE9BBDD1-5766-4449-B494-EDFA165F5922}"/>
                    </a:ext>
                  </a:extLst>
                </p:cNvPr>
                <p:cNvPicPr>
                  <a:picLocks noChangeAspect="1"/>
                </p:cNvPicPr>
                <p:nvPr/>
              </p:nvPicPr>
              <p:blipFill rotWithShape="1">
                <a:blip r:embed="rId10"/>
                <a:srcRect l="50547" t="20818" r="1870" b="33741"/>
                <a:stretch/>
              </p:blipFill>
              <p:spPr>
                <a:xfrm>
                  <a:off x="6119410" y="2116088"/>
                  <a:ext cx="4170218" cy="2749193"/>
                </a:xfrm>
                <a:prstGeom prst="rect">
                  <a:avLst/>
                </a:prstGeom>
                <a:ln w="9525">
                  <a:noFill/>
                </a:ln>
                <a:effectLst/>
              </p:spPr>
            </p:pic>
          </p:grpSp>
          <p:grpSp>
            <p:nvGrpSpPr>
              <p:cNvPr id="3" name="Group 2">
                <a:extLst>
                  <a:ext uri="{FF2B5EF4-FFF2-40B4-BE49-F238E27FC236}">
                    <a16:creationId xmlns:a16="http://schemas.microsoft.com/office/drawing/2014/main" id="{E8C3CBDB-B46F-4FA9-9E4B-7379F088B8C3}"/>
                  </a:ext>
                </a:extLst>
              </p:cNvPr>
              <p:cNvGrpSpPr/>
              <p:nvPr/>
            </p:nvGrpSpPr>
            <p:grpSpPr>
              <a:xfrm>
                <a:off x="4055295" y="838321"/>
                <a:ext cx="4081410" cy="600943"/>
                <a:chOff x="4055295" y="838321"/>
                <a:chExt cx="4081410" cy="600943"/>
              </a:xfrm>
            </p:grpSpPr>
            <p:pic>
              <p:nvPicPr>
                <p:cNvPr id="2" name="Picture 1">
                  <a:extLst>
                    <a:ext uri="{FF2B5EF4-FFF2-40B4-BE49-F238E27FC236}">
                      <a16:creationId xmlns:a16="http://schemas.microsoft.com/office/drawing/2014/main" id="{944B6B42-5EA4-434D-8CB4-1C68A13C1619}"/>
                    </a:ext>
                  </a:extLst>
                </p:cNvPr>
                <p:cNvPicPr>
                  <a:picLocks noChangeAspect="1"/>
                </p:cNvPicPr>
                <p:nvPr/>
              </p:nvPicPr>
              <p:blipFill>
                <a:blip r:embed="rId11"/>
                <a:stretch>
                  <a:fillRect/>
                </a:stretch>
              </p:blipFill>
              <p:spPr>
                <a:xfrm>
                  <a:off x="4055295" y="838321"/>
                  <a:ext cx="4081410" cy="600943"/>
                </a:xfrm>
                <a:prstGeom prst="rect">
                  <a:avLst/>
                </a:prstGeom>
              </p:spPr>
            </p:pic>
            <p:sp>
              <p:nvSpPr>
                <p:cNvPr id="22" name="Rectangle 21">
                  <a:extLst>
                    <a:ext uri="{FF2B5EF4-FFF2-40B4-BE49-F238E27FC236}">
                      <a16:creationId xmlns:a16="http://schemas.microsoft.com/office/drawing/2014/main" id="{47E8D4DF-FB1D-4D50-A2B6-FA2A1781C0E6}"/>
                    </a:ext>
                  </a:extLst>
                </p:cNvPr>
                <p:cNvSpPr/>
                <p:nvPr/>
              </p:nvSpPr>
              <p:spPr>
                <a:xfrm>
                  <a:off x="4086970" y="890546"/>
                  <a:ext cx="4019386" cy="5342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25" name="Picture 24">
              <a:extLst>
                <a:ext uri="{FF2B5EF4-FFF2-40B4-BE49-F238E27FC236}">
                  <a16:creationId xmlns:a16="http://schemas.microsoft.com/office/drawing/2014/main" id="{E2C70390-0C97-440B-9663-FB7885F8FA07}"/>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48401" y="5555624"/>
              <a:ext cx="404166" cy="155448"/>
            </a:xfrm>
            <a:prstGeom prst="rect">
              <a:avLst/>
            </a:prstGeom>
          </p:spPr>
        </p:pic>
        <p:pic>
          <p:nvPicPr>
            <p:cNvPr id="26" name="Picture 25">
              <a:extLst>
                <a:ext uri="{FF2B5EF4-FFF2-40B4-BE49-F238E27FC236}">
                  <a16:creationId xmlns:a16="http://schemas.microsoft.com/office/drawing/2014/main" id="{6AAF260D-C9F3-4944-BDEC-C023A01F1AD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248401" y="5791411"/>
              <a:ext cx="404166" cy="155448"/>
            </a:xfrm>
            <a:prstGeom prst="rect">
              <a:avLst/>
            </a:prstGeom>
          </p:spPr>
        </p:pic>
        <p:sp>
          <p:nvSpPr>
            <p:cNvPr id="9" name="Rectangle 8">
              <a:extLst>
                <a:ext uri="{FF2B5EF4-FFF2-40B4-BE49-F238E27FC236}">
                  <a16:creationId xmlns:a16="http://schemas.microsoft.com/office/drawing/2014/main" id="{822297ED-9F35-4D50-8C10-5AEE2C0292BA}"/>
                </a:ext>
              </a:extLst>
            </p:cNvPr>
            <p:cNvSpPr/>
            <p:nvPr/>
          </p:nvSpPr>
          <p:spPr>
            <a:xfrm>
              <a:off x="2017950" y="1933414"/>
              <a:ext cx="3982220" cy="29555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6C7B3064-31F1-4A1F-B48F-E493FB52CE48}"/>
                </a:ext>
              </a:extLst>
            </p:cNvPr>
            <p:cNvPicPr>
              <a:picLocks noChangeAspect="1"/>
            </p:cNvPicPr>
            <p:nvPr/>
          </p:nvPicPr>
          <p:blipFill>
            <a:blip r:embed="rId13"/>
            <a:stretch>
              <a:fillRect/>
            </a:stretch>
          </p:blipFill>
          <p:spPr>
            <a:xfrm>
              <a:off x="1945530" y="1881335"/>
              <a:ext cx="3737651" cy="2964011"/>
            </a:xfrm>
            <a:prstGeom prst="rect">
              <a:avLst/>
            </a:prstGeom>
          </p:spPr>
        </p:pic>
      </p:grpSp>
    </p:spTree>
    <p:custDataLst>
      <p:tags r:id="rId2"/>
    </p:custDataLst>
    <p:extLst>
      <p:ext uri="{BB962C8B-B14F-4D97-AF65-F5344CB8AC3E}">
        <p14:creationId xmlns:p14="http://schemas.microsoft.com/office/powerpoint/2010/main" val="18147867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AED740F-162A-480B-87F7-FA65F7414844}"/>
              </a:ext>
            </a:extLst>
          </p:cNvPr>
          <p:cNvSpPr/>
          <p:nvPr/>
        </p:nvSpPr>
        <p:spPr>
          <a:xfrm>
            <a:off x="6229004" y="3623178"/>
            <a:ext cx="4237986" cy="4484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318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58EB39CC-29A9-4919-8DA0-5196BB8D3B2E}"/>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38</a:t>
            </a:fld>
            <a:endParaRPr lang="en-US" sz="999">
              <a:solidFill>
                <a:srgbClr val="808080"/>
              </a:solidFill>
              <a:latin typeface="+mn-lt"/>
            </a:endParaRPr>
          </a:p>
        </p:txBody>
      </p:sp>
      <p:sp>
        <p:nvSpPr>
          <p:cNvPr id="11" name="Title 1">
            <a:extLst>
              <a:ext uri="{FF2B5EF4-FFF2-40B4-BE49-F238E27FC236}">
                <a16:creationId xmlns:a16="http://schemas.microsoft.com/office/drawing/2014/main" id="{4617A01C-FE6C-496A-89FA-1CF9E26D7D01}"/>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Review the Booking</a:t>
            </a:r>
          </a:p>
        </p:txBody>
      </p:sp>
      <p:grpSp>
        <p:nvGrpSpPr>
          <p:cNvPr id="9" name="Group 8">
            <a:extLst>
              <a:ext uri="{FF2B5EF4-FFF2-40B4-BE49-F238E27FC236}">
                <a16:creationId xmlns:a16="http://schemas.microsoft.com/office/drawing/2014/main" id="{BF66C964-15AD-442A-BB0A-8C8C49A4AAD1}"/>
              </a:ext>
            </a:extLst>
          </p:cNvPr>
          <p:cNvGrpSpPr/>
          <p:nvPr/>
        </p:nvGrpSpPr>
        <p:grpSpPr>
          <a:xfrm>
            <a:off x="686750" y="977852"/>
            <a:ext cx="10818500" cy="5100764"/>
            <a:chOff x="686750" y="977852"/>
            <a:chExt cx="10818500" cy="5100764"/>
          </a:xfrm>
        </p:grpSpPr>
        <p:pic>
          <p:nvPicPr>
            <p:cNvPr id="13" name="Picture 12">
              <a:extLst>
                <a:ext uri="{FF2B5EF4-FFF2-40B4-BE49-F238E27FC236}">
                  <a16:creationId xmlns:a16="http://schemas.microsoft.com/office/drawing/2014/main" id="{71DED848-3D5B-4482-A0D2-11CC16DAFA6C}"/>
                </a:ext>
              </a:extLst>
            </p:cNvPr>
            <p:cNvPicPr>
              <a:picLocks noChangeAspect="1"/>
            </p:cNvPicPr>
            <p:nvPr/>
          </p:nvPicPr>
          <p:blipFill rotWithShape="1">
            <a:blip r:embed="rId8"/>
            <a:srcRect b="8375"/>
            <a:stretch/>
          </p:blipFill>
          <p:spPr>
            <a:xfrm>
              <a:off x="686750" y="977852"/>
              <a:ext cx="10818500" cy="5100764"/>
            </a:xfrm>
            <a:prstGeom prst="rect">
              <a:avLst/>
            </a:prstGeom>
            <a:ln w="9525">
              <a:solidFill>
                <a:schemeClr val="accent1"/>
              </a:solidFill>
            </a:ln>
            <a:effectLst>
              <a:outerShdw blurRad="50800" dist="38100" dir="2700000" algn="tl" rotWithShape="0">
                <a:prstClr val="black">
                  <a:alpha val="40000"/>
                </a:prstClr>
              </a:outerShdw>
            </a:effectLst>
          </p:spPr>
        </p:pic>
        <p:grpSp>
          <p:nvGrpSpPr>
            <p:cNvPr id="6" name="Group 5">
              <a:extLst>
                <a:ext uri="{FF2B5EF4-FFF2-40B4-BE49-F238E27FC236}">
                  <a16:creationId xmlns:a16="http://schemas.microsoft.com/office/drawing/2014/main" id="{BAA6A8B0-665B-448E-A7CC-4E143C443919}"/>
                </a:ext>
              </a:extLst>
            </p:cNvPr>
            <p:cNvGrpSpPr/>
            <p:nvPr/>
          </p:nvGrpSpPr>
          <p:grpSpPr>
            <a:xfrm>
              <a:off x="6086570" y="2478280"/>
              <a:ext cx="5212314" cy="1774405"/>
              <a:chOff x="6086570" y="2478280"/>
              <a:chExt cx="5212314" cy="1774405"/>
            </a:xfrm>
          </p:grpSpPr>
          <p:pic>
            <p:nvPicPr>
              <p:cNvPr id="2" name="Picture 1">
                <a:extLst>
                  <a:ext uri="{FF2B5EF4-FFF2-40B4-BE49-F238E27FC236}">
                    <a16:creationId xmlns:a16="http://schemas.microsoft.com/office/drawing/2014/main" id="{017362A6-9465-4AD4-9D37-22F60DFD7D53}"/>
                  </a:ext>
                </a:extLst>
              </p:cNvPr>
              <p:cNvPicPr>
                <a:picLocks noChangeAspect="1"/>
              </p:cNvPicPr>
              <p:nvPr/>
            </p:nvPicPr>
            <p:blipFill>
              <a:blip r:embed="rId9"/>
              <a:stretch>
                <a:fillRect/>
              </a:stretch>
            </p:blipFill>
            <p:spPr>
              <a:xfrm>
                <a:off x="6086570" y="2478280"/>
                <a:ext cx="5212314" cy="1774405"/>
              </a:xfrm>
              <a:prstGeom prst="rect">
                <a:avLst/>
              </a:prstGeom>
            </p:spPr>
          </p:pic>
          <p:pic>
            <p:nvPicPr>
              <p:cNvPr id="3" name="Picture 2">
                <a:extLst>
                  <a:ext uri="{FF2B5EF4-FFF2-40B4-BE49-F238E27FC236}">
                    <a16:creationId xmlns:a16="http://schemas.microsoft.com/office/drawing/2014/main" id="{A69FF2A2-7704-40BD-95E5-990F2E7BAC3A}"/>
                  </a:ext>
                </a:extLst>
              </p:cNvPr>
              <p:cNvPicPr>
                <a:picLocks noChangeAspect="1"/>
              </p:cNvPicPr>
              <p:nvPr/>
            </p:nvPicPr>
            <p:blipFill>
              <a:blip r:embed="rId10"/>
              <a:stretch>
                <a:fillRect/>
              </a:stretch>
            </p:blipFill>
            <p:spPr>
              <a:xfrm>
                <a:off x="7653589" y="3861708"/>
                <a:ext cx="931626" cy="193226"/>
              </a:xfrm>
              <a:prstGeom prst="rect">
                <a:avLst/>
              </a:prstGeom>
            </p:spPr>
          </p:pic>
          <p:sp>
            <p:nvSpPr>
              <p:cNvPr id="17" name="Rectangle 16">
                <a:extLst>
                  <a:ext uri="{FF2B5EF4-FFF2-40B4-BE49-F238E27FC236}">
                    <a16:creationId xmlns:a16="http://schemas.microsoft.com/office/drawing/2014/main" id="{143E7A95-C2F0-4BCC-B25C-60DA3DC3C17D}"/>
                  </a:ext>
                </a:extLst>
              </p:cNvPr>
              <p:cNvSpPr/>
              <p:nvPr/>
            </p:nvSpPr>
            <p:spPr>
              <a:xfrm>
                <a:off x="6259468" y="3623178"/>
                <a:ext cx="4800661" cy="4484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5" name="Rectangle 14">
            <a:extLst>
              <a:ext uri="{FF2B5EF4-FFF2-40B4-BE49-F238E27FC236}">
                <a16:creationId xmlns:a16="http://schemas.microsoft.com/office/drawing/2014/main" id="{9999B945-5B5F-4779-B8F8-D0F36C7F3760}"/>
              </a:ext>
            </a:extLst>
          </p:cNvPr>
          <p:cNvSpPr/>
          <p:nvPr/>
        </p:nvSpPr>
        <p:spPr>
          <a:xfrm>
            <a:off x="777767" y="2370940"/>
            <a:ext cx="5360276" cy="3651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ECE0B2FF-535B-4295-9FEB-50BEF0647F56}"/>
              </a:ext>
            </a:extLst>
          </p:cNvPr>
          <p:cNvPicPr>
            <a:picLocks noChangeAspect="1"/>
          </p:cNvPicPr>
          <p:nvPr/>
        </p:nvPicPr>
        <p:blipFill rotWithShape="1">
          <a:blip r:embed="rId11"/>
          <a:srcRect b="14686"/>
          <a:stretch/>
        </p:blipFill>
        <p:spPr>
          <a:xfrm>
            <a:off x="777767" y="2285426"/>
            <a:ext cx="4709769" cy="3736551"/>
          </a:xfrm>
          <a:prstGeom prst="rect">
            <a:avLst/>
          </a:prstGeom>
        </p:spPr>
      </p:pic>
    </p:spTree>
    <p:custDataLst>
      <p:tags r:id="rId2"/>
    </p:custDataLst>
    <p:extLst>
      <p:ext uri="{BB962C8B-B14F-4D97-AF65-F5344CB8AC3E}">
        <p14:creationId xmlns:p14="http://schemas.microsoft.com/office/powerpoint/2010/main" val="35685401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523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5" name="Holder 6">
            <a:extLst>
              <a:ext uri="{FF2B5EF4-FFF2-40B4-BE49-F238E27FC236}">
                <a16:creationId xmlns:a16="http://schemas.microsoft.com/office/drawing/2014/main" id="{C8B9F9A2-966F-4BA6-B3D6-92597095C7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39</a:t>
            </a:fld>
            <a:endParaRPr lang="en-US" sz="999">
              <a:solidFill>
                <a:srgbClr val="808080"/>
              </a:solidFill>
              <a:latin typeface="+mn-lt"/>
            </a:endParaRPr>
          </a:p>
        </p:txBody>
      </p:sp>
      <p:grpSp>
        <p:nvGrpSpPr>
          <p:cNvPr id="3" name="Group 2">
            <a:extLst>
              <a:ext uri="{FF2B5EF4-FFF2-40B4-BE49-F238E27FC236}">
                <a16:creationId xmlns:a16="http://schemas.microsoft.com/office/drawing/2014/main" id="{C836D583-5144-49E8-9E21-F0886A21A039}"/>
              </a:ext>
            </a:extLst>
          </p:cNvPr>
          <p:cNvGrpSpPr/>
          <p:nvPr/>
        </p:nvGrpSpPr>
        <p:grpSpPr>
          <a:xfrm>
            <a:off x="4969959" y="2967834"/>
            <a:ext cx="6872856" cy="2936175"/>
            <a:chOff x="4969959" y="2967834"/>
            <a:chExt cx="6872856" cy="2936175"/>
          </a:xfrm>
        </p:grpSpPr>
        <p:pic>
          <p:nvPicPr>
            <p:cNvPr id="14" name="Picture 13" descr="Graphical user interface, text, application, email&#10;&#10;Description automatically generated">
              <a:extLst>
                <a:ext uri="{FF2B5EF4-FFF2-40B4-BE49-F238E27FC236}">
                  <a16:creationId xmlns:a16="http://schemas.microsoft.com/office/drawing/2014/main" id="{C01FB89B-E7D9-45BD-A951-1604B286CE48}"/>
                </a:ext>
              </a:extLst>
            </p:cNvPr>
            <p:cNvPicPr>
              <a:picLocks noChangeAspect="1"/>
            </p:cNvPicPr>
            <p:nvPr/>
          </p:nvPicPr>
          <p:blipFill rotWithShape="1">
            <a:blip r:embed="rId8">
              <a:extLst>
                <a:ext uri="{28A0092B-C50C-407E-A947-70E740481C1C}">
                  <a14:useLocalDpi xmlns:a14="http://schemas.microsoft.com/office/drawing/2010/main" val="0"/>
                </a:ext>
              </a:extLst>
            </a:blip>
            <a:srcRect l="1" t="44500" r="-236" b="832"/>
            <a:stretch/>
          </p:blipFill>
          <p:spPr>
            <a:xfrm>
              <a:off x="4969959" y="2967834"/>
              <a:ext cx="6872856" cy="2936175"/>
            </a:xfrm>
            <a:prstGeom prst="rect">
              <a:avLst/>
            </a:prstGeom>
            <a:ln w="9525">
              <a:solidFill>
                <a:schemeClr val="accent1"/>
              </a:solidFill>
            </a:ln>
            <a:effectLst>
              <a:outerShdw blurRad="50800" dist="38100" dir="2700000" algn="tl" rotWithShape="0">
                <a:prstClr val="black">
                  <a:alpha val="40000"/>
                </a:prstClr>
              </a:outerShdw>
            </a:effectLst>
          </p:spPr>
        </p:pic>
        <p:sp>
          <p:nvSpPr>
            <p:cNvPr id="18" name="Rectangle 17">
              <a:extLst>
                <a:ext uri="{FF2B5EF4-FFF2-40B4-BE49-F238E27FC236}">
                  <a16:creationId xmlns:a16="http://schemas.microsoft.com/office/drawing/2014/main" id="{AE30F91C-74CD-4FE6-BAD5-51CA6E6601D0}"/>
                </a:ext>
              </a:extLst>
            </p:cNvPr>
            <p:cNvSpPr/>
            <p:nvPr/>
          </p:nvSpPr>
          <p:spPr>
            <a:xfrm>
              <a:off x="11343676" y="5630273"/>
              <a:ext cx="409242" cy="23979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itle 1">
            <a:extLst>
              <a:ext uri="{FF2B5EF4-FFF2-40B4-BE49-F238E27FC236}">
                <a16:creationId xmlns:a16="http://schemas.microsoft.com/office/drawing/2014/main" id="{31C0E751-2D1F-400A-8C62-F6385F5B2B5D}"/>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Patient Verification &amp; Screening</a:t>
            </a:r>
          </a:p>
        </p:txBody>
      </p:sp>
      <p:grpSp>
        <p:nvGrpSpPr>
          <p:cNvPr id="2" name="Group 1">
            <a:extLst>
              <a:ext uri="{FF2B5EF4-FFF2-40B4-BE49-F238E27FC236}">
                <a16:creationId xmlns:a16="http://schemas.microsoft.com/office/drawing/2014/main" id="{EBEA3F74-F975-4FB3-BF77-837AC3F935D7}"/>
              </a:ext>
            </a:extLst>
          </p:cNvPr>
          <p:cNvGrpSpPr/>
          <p:nvPr/>
        </p:nvGrpSpPr>
        <p:grpSpPr>
          <a:xfrm>
            <a:off x="349185" y="953991"/>
            <a:ext cx="8022919" cy="2835512"/>
            <a:chOff x="349185" y="953991"/>
            <a:chExt cx="8022919" cy="2835512"/>
          </a:xfrm>
        </p:grpSpPr>
        <p:pic>
          <p:nvPicPr>
            <p:cNvPr id="16" name="Picture 15" descr="Graphical user interface, text, application, email&#10;&#10;Description automatically generated">
              <a:extLst>
                <a:ext uri="{FF2B5EF4-FFF2-40B4-BE49-F238E27FC236}">
                  <a16:creationId xmlns:a16="http://schemas.microsoft.com/office/drawing/2014/main" id="{38ECD1CA-107A-45C6-9408-980FF78C31EB}"/>
                </a:ext>
              </a:extLst>
            </p:cNvPr>
            <p:cNvPicPr>
              <a:picLocks noChangeAspect="1"/>
            </p:cNvPicPr>
            <p:nvPr/>
          </p:nvPicPr>
          <p:blipFill rotWithShape="1">
            <a:blip r:embed="rId8">
              <a:extLst>
                <a:ext uri="{28A0092B-C50C-407E-A947-70E740481C1C}">
                  <a14:useLocalDpi xmlns:a14="http://schemas.microsoft.com/office/drawing/2010/main" val="0"/>
                </a:ext>
              </a:extLst>
            </a:blip>
            <a:srcRect t="252" r="571" b="54886"/>
            <a:stretch/>
          </p:blipFill>
          <p:spPr>
            <a:xfrm>
              <a:off x="349185" y="953991"/>
              <a:ext cx="8022919" cy="2835512"/>
            </a:xfrm>
            <a:prstGeom prst="rect">
              <a:avLst/>
            </a:prstGeom>
            <a:ln w="9525">
              <a:solidFill>
                <a:schemeClr val="accent1"/>
              </a:solidFill>
            </a:ln>
            <a:effectLst>
              <a:outerShdw blurRad="50800" dist="38100" dir="2700000" algn="tl" rotWithShape="0">
                <a:prstClr val="black">
                  <a:alpha val="40000"/>
                </a:prstClr>
              </a:outerShdw>
            </a:effectLst>
          </p:spPr>
        </p:pic>
        <p:sp>
          <p:nvSpPr>
            <p:cNvPr id="20" name="Rectangle 19">
              <a:extLst>
                <a:ext uri="{FF2B5EF4-FFF2-40B4-BE49-F238E27FC236}">
                  <a16:creationId xmlns:a16="http://schemas.microsoft.com/office/drawing/2014/main" id="{1FE969E8-852D-407A-A13E-3AE6B90797AC}"/>
                </a:ext>
              </a:extLst>
            </p:cNvPr>
            <p:cNvSpPr/>
            <p:nvPr/>
          </p:nvSpPr>
          <p:spPr>
            <a:xfrm>
              <a:off x="3699613" y="2131956"/>
              <a:ext cx="1403728" cy="23979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 name="Rectangle 3">
            <a:extLst>
              <a:ext uri="{FF2B5EF4-FFF2-40B4-BE49-F238E27FC236}">
                <a16:creationId xmlns:a16="http://schemas.microsoft.com/office/drawing/2014/main" id="{C5EB826A-EEC2-472A-9E39-A45C85172444}"/>
              </a:ext>
            </a:extLst>
          </p:cNvPr>
          <p:cNvSpPr/>
          <p:nvPr/>
        </p:nvSpPr>
        <p:spPr>
          <a:xfrm>
            <a:off x="4512623" y="2647199"/>
            <a:ext cx="850613" cy="376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24228625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FF77C1-6AC3-4423-9904-39C507FB4024}"/>
              </a:ext>
            </a:extLst>
          </p:cNvPr>
          <p:cNvSpPr>
            <a:spLocks noGrp="1"/>
          </p:cNvSpPr>
          <p:nvPr>
            <p:ph type="title"/>
          </p:nvPr>
        </p:nvSpPr>
        <p:spPr/>
        <p:txBody>
          <a:bodyPr/>
          <a:lstStyle/>
          <a:p>
            <a:r>
              <a:rPr lang="en-US"/>
              <a:t>Agenda</a:t>
            </a:r>
          </a:p>
        </p:txBody>
      </p:sp>
      <p:sp>
        <p:nvSpPr>
          <p:cNvPr id="32" name="Rectangle 31">
            <a:extLst>
              <a:ext uri="{FF2B5EF4-FFF2-40B4-BE49-F238E27FC236}">
                <a16:creationId xmlns:a16="http://schemas.microsoft.com/office/drawing/2014/main" id="{109B687D-9ED6-476E-8C17-58BD041D11A1}"/>
              </a:ext>
            </a:extLst>
          </p:cNvPr>
          <p:cNvSpPr/>
          <p:nvPr/>
        </p:nvSpPr>
        <p:spPr>
          <a:xfrm>
            <a:off x="352725" y="863113"/>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Welcome and What to Expect Today</a:t>
            </a:r>
          </a:p>
        </p:txBody>
      </p:sp>
      <p:sp>
        <p:nvSpPr>
          <p:cNvPr id="38" name="Rectangle 37">
            <a:extLst>
              <a:ext uri="{FF2B5EF4-FFF2-40B4-BE49-F238E27FC236}">
                <a16:creationId xmlns:a16="http://schemas.microsoft.com/office/drawing/2014/main" id="{72A7C30B-A47E-418D-B304-CF98C090D4D8}"/>
              </a:ext>
            </a:extLst>
          </p:cNvPr>
          <p:cNvSpPr/>
          <p:nvPr/>
        </p:nvSpPr>
        <p:spPr>
          <a:xfrm>
            <a:off x="352725" y="5223362"/>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lang="en-US" b="1">
                <a:solidFill>
                  <a:prstClr val="white"/>
                </a:solidFill>
                <a:latin typeface="Arial" panose="020B0604020202020204" pitchFamily="34" charset="0"/>
                <a:cs typeface="Arial" panose="020B0604020202020204" pitchFamily="34" charset="0"/>
              </a:rPr>
              <a:t>Additional Resources</a:t>
            </a:r>
            <a:endPar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0DB59594-F635-43AB-B573-BA8BE20B5767}"/>
              </a:ext>
            </a:extLst>
          </p:cNvPr>
          <p:cNvSpPr/>
          <p:nvPr/>
        </p:nvSpPr>
        <p:spPr>
          <a:xfrm>
            <a:off x="352725" y="5784594"/>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lang="en-US" b="1">
                <a:solidFill>
                  <a:prstClr val="white"/>
                </a:solidFill>
                <a:latin typeface="Arial" panose="020B0604020202020204" pitchFamily="34" charset="0"/>
                <a:cs typeface="Arial" panose="020B0604020202020204" pitchFamily="34" charset="0"/>
              </a:rPr>
              <a:t>Q&amp;A</a:t>
            </a:r>
            <a:endPar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041670CB-3AEC-4808-8FE6-C7CFA944DF95}"/>
              </a:ext>
            </a:extLst>
          </p:cNvPr>
          <p:cNvGrpSpPr/>
          <p:nvPr/>
        </p:nvGrpSpPr>
        <p:grpSpPr>
          <a:xfrm>
            <a:off x="352725" y="1985577"/>
            <a:ext cx="11493630" cy="2572521"/>
            <a:chOff x="352725" y="2113794"/>
            <a:chExt cx="11493630" cy="2572521"/>
          </a:xfrm>
        </p:grpSpPr>
        <p:sp>
          <p:nvSpPr>
            <p:cNvPr id="37" name="Rectangle 36">
              <a:extLst>
                <a:ext uri="{FF2B5EF4-FFF2-40B4-BE49-F238E27FC236}">
                  <a16:creationId xmlns:a16="http://schemas.microsoft.com/office/drawing/2014/main" id="{F484F7E9-E393-4F45-B4B6-1E5389BAE7CB}"/>
                </a:ext>
              </a:extLst>
            </p:cNvPr>
            <p:cNvSpPr/>
            <p:nvPr/>
          </p:nvSpPr>
          <p:spPr>
            <a:xfrm>
              <a:off x="352725" y="2113794"/>
              <a:ext cx="11493630" cy="2572521"/>
            </a:xfrm>
            <a:prstGeom prst="rect">
              <a:avLst/>
            </a:prstGeom>
            <a:solidFill>
              <a:srgbClr val="01437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numCol="2" rtlCol="0" anchor="t"/>
            <a:lstStyle/>
            <a:p>
              <a:pPr marL="0" marR="0" lvl="0" indent="0" defTabSz="4572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CVMS Provider Portal</a:t>
              </a:r>
            </a:p>
            <a:p>
              <a:pPr lvl="0">
                <a:spcAft>
                  <a:spcPts val="600"/>
                </a:spcAft>
                <a:defRPr/>
              </a:pPr>
              <a:endParaRPr lang="en-US" b="1">
                <a:solidFill>
                  <a:prstClr val="white"/>
                </a:solidFill>
                <a:latin typeface="Arial" panose="020B0604020202020204" pitchFamily="34" charset="0"/>
                <a:cs typeface="Arial" panose="020B0604020202020204" pitchFamily="34" charset="0"/>
              </a:endParaRPr>
            </a:p>
            <a:p>
              <a:pPr marL="342900" lvl="0" indent="-342900">
                <a:spcAft>
                  <a:spcPts val="600"/>
                </a:spcAft>
                <a:buFont typeface="+mj-lt"/>
                <a:buAutoNum type="arabicPeriod"/>
                <a:defRPr/>
              </a:pPr>
              <a:endParaRPr lang="en-US" sz="1400">
                <a:solidFill>
                  <a:prstClr val="white"/>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AC471DE-02EE-4007-9B9B-C73D81409578}"/>
                </a:ext>
              </a:extLst>
            </p:cNvPr>
            <p:cNvSpPr txBox="1"/>
            <p:nvPr/>
          </p:nvSpPr>
          <p:spPr>
            <a:xfrm>
              <a:off x="632666" y="2714614"/>
              <a:ext cx="10926665" cy="1794866"/>
            </a:xfrm>
            <a:prstGeom prst="rect">
              <a:avLst/>
            </a:prstGeom>
            <a:noFill/>
          </p:spPr>
          <p:txBody>
            <a:bodyPr wrap="square" numCol="2" rtlCol="0">
              <a:noAutofit/>
            </a:bodyPr>
            <a:lstStyle/>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Getting Logged In</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Registering Recipients at the Point of Care</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Vaccine Administration</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Editing Vaccine Administration Data</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Editing the Vaccine Administration Recipient</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Bulk Upload Low Volume</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Verifying Uploaded Records</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Correcting Bulk Upload Errors</a:t>
              </a:r>
            </a:p>
          </p:txBody>
        </p:sp>
      </p:grpSp>
      <p:sp>
        <p:nvSpPr>
          <p:cNvPr id="11" name="Rectangle 10">
            <a:extLst>
              <a:ext uri="{FF2B5EF4-FFF2-40B4-BE49-F238E27FC236}">
                <a16:creationId xmlns:a16="http://schemas.microsoft.com/office/drawing/2014/main" id="{925CA1A7-EEEE-4372-AF2F-8BF9EA0414A5}"/>
              </a:ext>
            </a:extLst>
          </p:cNvPr>
          <p:cNvSpPr/>
          <p:nvPr/>
        </p:nvSpPr>
        <p:spPr>
          <a:xfrm>
            <a:off x="352725" y="1424345"/>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5720" rIns="91440" bIns="45720" rtlCol="0" anchor="ctr"/>
          <a:lstStyle/>
          <a:p>
            <a:pPr>
              <a:defRPr/>
            </a:pPr>
            <a:r>
              <a:rPr lang="en-US" b="1">
                <a:latin typeface="Arial"/>
                <a:cs typeface="Arial"/>
              </a:rPr>
              <a:t>Updates for</a:t>
            </a:r>
            <a:r>
              <a:rPr kumimoji="0" lang="en-US" b="1" i="0" u="none" strike="noStrike" kern="1200" cap="none" spc="0" normalizeH="0" baseline="0" noProof="0">
                <a:ln>
                  <a:noFill/>
                </a:ln>
                <a:effectLst/>
                <a:uLnTx/>
                <a:uFillTx/>
                <a:latin typeface="Arial"/>
                <a:cs typeface="Arial"/>
              </a:rPr>
              <a:t> Pharmacies in the North Carolina Vaccination Program</a:t>
            </a:r>
          </a:p>
        </p:txBody>
      </p:sp>
      <p:sp>
        <p:nvSpPr>
          <p:cNvPr id="13" name="Rectangle 12">
            <a:extLst>
              <a:ext uri="{FF2B5EF4-FFF2-40B4-BE49-F238E27FC236}">
                <a16:creationId xmlns:a16="http://schemas.microsoft.com/office/drawing/2014/main" id="{343C7B52-F928-4F8F-8447-319E063A0013}"/>
              </a:ext>
            </a:extLst>
          </p:cNvPr>
          <p:cNvSpPr/>
          <p:nvPr/>
        </p:nvSpPr>
        <p:spPr>
          <a:xfrm>
            <a:off x="352725" y="4662130"/>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lang="en-US" b="1">
                <a:solidFill>
                  <a:prstClr val="white"/>
                </a:solidFill>
                <a:latin typeface="Arial" panose="020B0604020202020204" pitchFamily="34" charset="0"/>
                <a:cs typeface="Arial" panose="020B0604020202020204" pitchFamily="34" charset="0"/>
              </a:rPr>
              <a:t>Next Steps and Closing Thoughts</a:t>
            </a:r>
            <a:endPar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83709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728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5" name="Holder 6">
            <a:extLst>
              <a:ext uri="{FF2B5EF4-FFF2-40B4-BE49-F238E27FC236}">
                <a16:creationId xmlns:a16="http://schemas.microsoft.com/office/drawing/2014/main" id="{C8B9F9A2-966F-4BA6-B3D6-92597095C7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40</a:t>
            </a:fld>
            <a:endParaRPr lang="en-US" sz="999">
              <a:solidFill>
                <a:srgbClr val="808080"/>
              </a:solidFill>
              <a:latin typeface="+mn-lt"/>
            </a:endParaRPr>
          </a:p>
        </p:txBody>
      </p:sp>
      <p:sp>
        <p:nvSpPr>
          <p:cNvPr id="13" name="Title 1">
            <a:extLst>
              <a:ext uri="{FF2B5EF4-FFF2-40B4-BE49-F238E27FC236}">
                <a16:creationId xmlns:a16="http://schemas.microsoft.com/office/drawing/2014/main" id="{31C0E751-2D1F-400A-8C62-F6385F5B2B5D}"/>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Vaccine Consent and Medical History</a:t>
            </a:r>
          </a:p>
        </p:txBody>
      </p:sp>
      <p:grpSp>
        <p:nvGrpSpPr>
          <p:cNvPr id="2" name="Group 1">
            <a:extLst>
              <a:ext uri="{FF2B5EF4-FFF2-40B4-BE49-F238E27FC236}">
                <a16:creationId xmlns:a16="http://schemas.microsoft.com/office/drawing/2014/main" id="{69054E51-7CC6-4532-BFE6-FB38899BE638}"/>
              </a:ext>
            </a:extLst>
          </p:cNvPr>
          <p:cNvGrpSpPr/>
          <p:nvPr/>
        </p:nvGrpSpPr>
        <p:grpSpPr>
          <a:xfrm>
            <a:off x="827096" y="1004550"/>
            <a:ext cx="10537809" cy="5139555"/>
            <a:chOff x="1022684" y="1004550"/>
            <a:chExt cx="10537809" cy="5139555"/>
          </a:xfrm>
        </p:grpSpPr>
        <p:grpSp>
          <p:nvGrpSpPr>
            <p:cNvPr id="24" name="Group 23">
              <a:extLst>
                <a:ext uri="{FF2B5EF4-FFF2-40B4-BE49-F238E27FC236}">
                  <a16:creationId xmlns:a16="http://schemas.microsoft.com/office/drawing/2014/main" id="{6F1B8195-750D-4F7E-ABBB-84591780C48A}"/>
                </a:ext>
              </a:extLst>
            </p:cNvPr>
            <p:cNvGrpSpPr/>
            <p:nvPr/>
          </p:nvGrpSpPr>
          <p:grpSpPr>
            <a:xfrm>
              <a:off x="1022684" y="1004550"/>
              <a:ext cx="10537809" cy="5139555"/>
              <a:chOff x="520086" y="2333120"/>
              <a:chExt cx="7575633" cy="3405255"/>
            </a:xfrm>
          </p:grpSpPr>
          <p:pic>
            <p:nvPicPr>
              <p:cNvPr id="25" name="Picture 24">
                <a:extLst>
                  <a:ext uri="{FF2B5EF4-FFF2-40B4-BE49-F238E27FC236}">
                    <a16:creationId xmlns:a16="http://schemas.microsoft.com/office/drawing/2014/main" id="{9D058942-EBD0-45B1-AA9A-426B9FD34746}"/>
                  </a:ext>
                </a:extLst>
              </p:cNvPr>
              <p:cNvPicPr>
                <a:picLocks noChangeAspect="1"/>
              </p:cNvPicPr>
              <p:nvPr/>
            </p:nvPicPr>
            <p:blipFill rotWithShape="1">
              <a:blip r:embed="rId8"/>
              <a:srcRect t="346" r="13470" b="50000"/>
              <a:stretch/>
            </p:blipFill>
            <p:spPr>
              <a:xfrm>
                <a:off x="520086" y="2333120"/>
                <a:ext cx="7575633" cy="3405255"/>
              </a:xfrm>
              <a:prstGeom prst="rect">
                <a:avLst/>
              </a:prstGeom>
              <a:ln w="9525">
                <a:solidFill>
                  <a:schemeClr val="accent1"/>
                </a:solidFill>
              </a:ln>
            </p:spPr>
          </p:pic>
          <p:sp>
            <p:nvSpPr>
              <p:cNvPr id="26" name="Rectangle 25">
                <a:extLst>
                  <a:ext uri="{FF2B5EF4-FFF2-40B4-BE49-F238E27FC236}">
                    <a16:creationId xmlns:a16="http://schemas.microsoft.com/office/drawing/2014/main" id="{0B3E5F2C-9F1E-43C4-8A6D-66379FB101E1}"/>
                  </a:ext>
                </a:extLst>
              </p:cNvPr>
              <p:cNvSpPr/>
              <p:nvPr/>
            </p:nvSpPr>
            <p:spPr>
              <a:xfrm>
                <a:off x="575534" y="5133827"/>
                <a:ext cx="4329954" cy="43676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325592F9-20EB-49E7-A1D5-EF89446B2948}"/>
                </a:ext>
              </a:extLst>
            </p:cNvPr>
            <p:cNvSpPr/>
            <p:nvPr/>
          </p:nvSpPr>
          <p:spPr>
            <a:xfrm>
              <a:off x="5967664" y="2951843"/>
              <a:ext cx="2273968" cy="3330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Rectangle 11">
            <a:extLst>
              <a:ext uri="{FF2B5EF4-FFF2-40B4-BE49-F238E27FC236}">
                <a16:creationId xmlns:a16="http://schemas.microsoft.com/office/drawing/2014/main" id="{A6CA23DD-1D9B-4D4C-9050-BA3EA544C4BB}"/>
              </a:ext>
            </a:extLst>
          </p:cNvPr>
          <p:cNvSpPr/>
          <p:nvPr/>
        </p:nvSpPr>
        <p:spPr>
          <a:xfrm>
            <a:off x="7096797" y="3756992"/>
            <a:ext cx="1122864" cy="5963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31492741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AFB179D8-61A6-4CCA-921D-8D8A18B84222}"/>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Enter Vaccine Administration Details</a:t>
            </a:r>
          </a:p>
        </p:txBody>
      </p:sp>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932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5DE36B28-98E1-4A3C-98FE-84AC5FE1A653}"/>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41</a:t>
            </a:fld>
            <a:endParaRPr lang="en-US" sz="999">
              <a:solidFill>
                <a:srgbClr val="808080"/>
              </a:solidFill>
              <a:latin typeface="+mn-lt"/>
            </a:endParaRPr>
          </a:p>
        </p:txBody>
      </p:sp>
      <p:grpSp>
        <p:nvGrpSpPr>
          <p:cNvPr id="2" name="Group 1">
            <a:extLst>
              <a:ext uri="{FF2B5EF4-FFF2-40B4-BE49-F238E27FC236}">
                <a16:creationId xmlns:a16="http://schemas.microsoft.com/office/drawing/2014/main" id="{2E2D419C-2DC1-4A91-AAAA-672A42CEEF9C}"/>
              </a:ext>
            </a:extLst>
          </p:cNvPr>
          <p:cNvGrpSpPr/>
          <p:nvPr/>
        </p:nvGrpSpPr>
        <p:grpSpPr>
          <a:xfrm>
            <a:off x="403837" y="836878"/>
            <a:ext cx="7693726" cy="4649522"/>
            <a:chOff x="403837" y="836878"/>
            <a:chExt cx="7693726" cy="4649522"/>
          </a:xfrm>
        </p:grpSpPr>
        <p:pic>
          <p:nvPicPr>
            <p:cNvPr id="17" name="Picture 16">
              <a:extLst>
                <a:ext uri="{FF2B5EF4-FFF2-40B4-BE49-F238E27FC236}">
                  <a16:creationId xmlns:a16="http://schemas.microsoft.com/office/drawing/2014/main" id="{4C1C31AD-A1F6-49B6-8E28-90376D340A0B}"/>
                </a:ext>
              </a:extLst>
            </p:cNvPr>
            <p:cNvPicPr>
              <a:picLocks noChangeAspect="1"/>
            </p:cNvPicPr>
            <p:nvPr/>
          </p:nvPicPr>
          <p:blipFill rotWithShape="1">
            <a:blip r:embed="rId8"/>
            <a:srcRect b="44270"/>
            <a:stretch/>
          </p:blipFill>
          <p:spPr>
            <a:xfrm>
              <a:off x="403837" y="836878"/>
              <a:ext cx="7693726" cy="4649522"/>
            </a:xfrm>
            <a:prstGeom prst="rect">
              <a:avLst/>
            </a:prstGeom>
            <a:ln w="9525">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E81AD27C-CCB3-4A02-8E6C-08C774CFB48A}"/>
                </a:ext>
              </a:extLst>
            </p:cNvPr>
            <p:cNvSpPr/>
            <p:nvPr/>
          </p:nvSpPr>
          <p:spPr>
            <a:xfrm>
              <a:off x="3664038" y="2009102"/>
              <a:ext cx="1171979" cy="235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304DE3C9-672B-4CAD-937C-38AC39EED1F9}"/>
              </a:ext>
            </a:extLst>
          </p:cNvPr>
          <p:cNvPicPr>
            <a:picLocks noChangeAspect="1"/>
          </p:cNvPicPr>
          <p:nvPr/>
        </p:nvPicPr>
        <p:blipFill rotWithShape="1">
          <a:blip r:embed="rId8"/>
          <a:srcRect t="56314" b="-1"/>
          <a:stretch/>
        </p:blipFill>
        <p:spPr>
          <a:xfrm>
            <a:off x="4390964" y="2828543"/>
            <a:ext cx="7572539" cy="3587246"/>
          </a:xfrm>
          <a:prstGeom prst="rect">
            <a:avLst/>
          </a:prstGeom>
          <a:ln w="9525">
            <a:solidFill>
              <a:schemeClr val="accent1"/>
            </a:solidFill>
          </a:ln>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181AA39A-E871-4EBD-B4F2-8F9ABA42662F}"/>
              </a:ext>
            </a:extLst>
          </p:cNvPr>
          <p:cNvSpPr/>
          <p:nvPr/>
        </p:nvSpPr>
        <p:spPr>
          <a:xfrm>
            <a:off x="4334933" y="2499757"/>
            <a:ext cx="1028303" cy="31823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39235147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AFB179D8-61A6-4CCA-921D-8D8A18B84222}"/>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Vaccine Administration Details for Second Dose</a:t>
            </a:r>
          </a:p>
        </p:txBody>
      </p:sp>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137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5DE36B28-98E1-4A3C-98FE-84AC5FE1A653}"/>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42</a:t>
            </a:fld>
            <a:endParaRPr lang="en-US" sz="999">
              <a:solidFill>
                <a:srgbClr val="808080"/>
              </a:solidFill>
              <a:latin typeface="+mn-lt"/>
            </a:endParaRPr>
          </a:p>
        </p:txBody>
      </p:sp>
      <p:grpSp>
        <p:nvGrpSpPr>
          <p:cNvPr id="11" name="Group 10">
            <a:extLst>
              <a:ext uri="{FF2B5EF4-FFF2-40B4-BE49-F238E27FC236}">
                <a16:creationId xmlns:a16="http://schemas.microsoft.com/office/drawing/2014/main" id="{CC2FC2DD-A1E8-4D22-AE84-04951297AA93}"/>
              </a:ext>
            </a:extLst>
          </p:cNvPr>
          <p:cNvGrpSpPr/>
          <p:nvPr/>
        </p:nvGrpSpPr>
        <p:grpSpPr>
          <a:xfrm>
            <a:off x="197251" y="1071273"/>
            <a:ext cx="6080276" cy="4179996"/>
            <a:chOff x="555480" y="2029107"/>
            <a:chExt cx="4256611" cy="2926284"/>
          </a:xfrm>
          <a:effectLst>
            <a:outerShdw blurRad="50800" dist="38100" dir="2700000" algn="tl" rotWithShape="0">
              <a:prstClr val="black">
                <a:alpha val="40000"/>
              </a:prstClr>
            </a:outerShdw>
          </a:effectLst>
        </p:grpSpPr>
        <p:pic>
          <p:nvPicPr>
            <p:cNvPr id="12" name="Picture 11">
              <a:extLst>
                <a:ext uri="{FF2B5EF4-FFF2-40B4-BE49-F238E27FC236}">
                  <a16:creationId xmlns:a16="http://schemas.microsoft.com/office/drawing/2014/main" id="{4F99B483-F3E6-4C42-A184-F8DBB52781CC}"/>
                </a:ext>
              </a:extLst>
            </p:cNvPr>
            <p:cNvPicPr>
              <a:picLocks noChangeAspect="1"/>
            </p:cNvPicPr>
            <p:nvPr/>
          </p:nvPicPr>
          <p:blipFill rotWithShape="1">
            <a:blip r:embed="rId8"/>
            <a:srcRect t="9146" r="44444" b="63497"/>
            <a:stretch/>
          </p:blipFill>
          <p:spPr>
            <a:xfrm>
              <a:off x="555480" y="2029107"/>
              <a:ext cx="4256611" cy="2926284"/>
            </a:xfrm>
            <a:prstGeom prst="rect">
              <a:avLst/>
            </a:prstGeom>
            <a:ln w="9525">
              <a:solidFill>
                <a:schemeClr val="accent1"/>
              </a:solidFill>
            </a:ln>
          </p:spPr>
        </p:pic>
        <p:sp>
          <p:nvSpPr>
            <p:cNvPr id="13" name="Rectangle 12">
              <a:extLst>
                <a:ext uri="{FF2B5EF4-FFF2-40B4-BE49-F238E27FC236}">
                  <a16:creationId xmlns:a16="http://schemas.microsoft.com/office/drawing/2014/main" id="{AD1CEAED-9133-4D48-893C-C940CD141C8C}"/>
                </a:ext>
              </a:extLst>
            </p:cNvPr>
            <p:cNvSpPr/>
            <p:nvPr/>
          </p:nvSpPr>
          <p:spPr>
            <a:xfrm flipV="1">
              <a:off x="555481" y="2361636"/>
              <a:ext cx="2068450" cy="25937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a:extLst>
              <a:ext uri="{FF2B5EF4-FFF2-40B4-BE49-F238E27FC236}">
                <a16:creationId xmlns:a16="http://schemas.microsoft.com/office/drawing/2014/main" id="{8B30AA36-E1FF-45CB-8FE7-8DE6756317ED}"/>
              </a:ext>
            </a:extLst>
          </p:cNvPr>
          <p:cNvPicPr>
            <a:picLocks noChangeAspect="1"/>
          </p:cNvPicPr>
          <p:nvPr/>
        </p:nvPicPr>
        <p:blipFill>
          <a:blip r:embed="rId9"/>
          <a:stretch>
            <a:fillRect/>
          </a:stretch>
        </p:blipFill>
        <p:spPr>
          <a:xfrm>
            <a:off x="6673403" y="2670487"/>
            <a:ext cx="4889130" cy="672255"/>
          </a:xfrm>
          <a:prstGeom prst="rect">
            <a:avLst/>
          </a:prstGeom>
          <a:ln w="9525">
            <a:solidFill>
              <a:schemeClr val="accent1"/>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35932499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342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5DE36B28-98E1-4A3C-98FE-84AC5FE1A653}"/>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43</a:t>
            </a:fld>
            <a:endParaRPr lang="en-US" sz="999">
              <a:solidFill>
                <a:srgbClr val="808080"/>
              </a:solidFill>
              <a:latin typeface="+mn-lt"/>
            </a:endParaRPr>
          </a:p>
        </p:txBody>
      </p:sp>
      <p:sp>
        <p:nvSpPr>
          <p:cNvPr id="11" name="Title 1">
            <a:extLst>
              <a:ext uri="{FF2B5EF4-FFF2-40B4-BE49-F238E27FC236}">
                <a16:creationId xmlns:a16="http://schemas.microsoft.com/office/drawing/2014/main" id="{2EBCCA0A-6587-4B58-81D9-DA4423066D8F}"/>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Enter Vaccine Administration Details</a:t>
            </a:r>
          </a:p>
        </p:txBody>
      </p:sp>
      <p:pic>
        <p:nvPicPr>
          <p:cNvPr id="13" name="Picture 12">
            <a:extLst>
              <a:ext uri="{FF2B5EF4-FFF2-40B4-BE49-F238E27FC236}">
                <a16:creationId xmlns:a16="http://schemas.microsoft.com/office/drawing/2014/main" id="{9587F9AD-1E54-4749-B999-57AB03A3E75C}"/>
              </a:ext>
            </a:extLst>
          </p:cNvPr>
          <p:cNvPicPr>
            <a:picLocks noChangeAspect="1"/>
          </p:cNvPicPr>
          <p:nvPr/>
        </p:nvPicPr>
        <p:blipFill rotWithShape="1">
          <a:blip r:embed="rId8"/>
          <a:srcRect b="44270"/>
          <a:stretch/>
        </p:blipFill>
        <p:spPr>
          <a:xfrm>
            <a:off x="1403417" y="836878"/>
            <a:ext cx="9385166" cy="5671704"/>
          </a:xfrm>
          <a:prstGeom prst="rect">
            <a:avLst/>
          </a:prstGeom>
          <a:ln w="9525">
            <a:solidFill>
              <a:schemeClr val="accent1"/>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AAE663E8-C0DC-4AB9-91C0-5F968B16630A}"/>
              </a:ext>
            </a:extLst>
          </p:cNvPr>
          <p:cNvSpPr/>
          <p:nvPr/>
        </p:nvSpPr>
        <p:spPr>
          <a:xfrm>
            <a:off x="6228407" y="2857935"/>
            <a:ext cx="850613" cy="45546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41771963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547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5DE36B28-98E1-4A3C-98FE-84AC5FE1A653}"/>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44</a:t>
            </a:fld>
            <a:endParaRPr lang="en-US" sz="999">
              <a:solidFill>
                <a:srgbClr val="808080"/>
              </a:solidFill>
              <a:latin typeface="+mn-lt"/>
            </a:endParaRPr>
          </a:p>
        </p:txBody>
      </p:sp>
      <p:sp>
        <p:nvSpPr>
          <p:cNvPr id="14" name="Title 1">
            <a:extLst>
              <a:ext uri="{FF2B5EF4-FFF2-40B4-BE49-F238E27FC236}">
                <a16:creationId xmlns:a16="http://schemas.microsoft.com/office/drawing/2014/main" id="{AB4BD3B2-9C82-4450-82A0-FCA5218720CC}"/>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Enter Vaccine Administration Details</a:t>
            </a:r>
          </a:p>
        </p:txBody>
      </p:sp>
      <p:pic>
        <p:nvPicPr>
          <p:cNvPr id="15" name="Picture 14">
            <a:extLst>
              <a:ext uri="{FF2B5EF4-FFF2-40B4-BE49-F238E27FC236}">
                <a16:creationId xmlns:a16="http://schemas.microsoft.com/office/drawing/2014/main" id="{B20AA274-E68B-4BFE-A77E-05886A9E8306}"/>
              </a:ext>
            </a:extLst>
          </p:cNvPr>
          <p:cNvPicPr>
            <a:picLocks noChangeAspect="1"/>
          </p:cNvPicPr>
          <p:nvPr/>
        </p:nvPicPr>
        <p:blipFill rotWithShape="1">
          <a:blip r:embed="rId8"/>
          <a:srcRect t="56314" b="-1"/>
          <a:stretch/>
        </p:blipFill>
        <p:spPr>
          <a:xfrm>
            <a:off x="750517" y="1050841"/>
            <a:ext cx="10690966" cy="5064500"/>
          </a:xfrm>
          <a:prstGeom prst="rect">
            <a:avLst/>
          </a:prstGeom>
          <a:ln w="9525">
            <a:solidFill>
              <a:schemeClr val="accent1"/>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10611464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752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677E7C8E-A9E7-4AB0-9080-D6F5A0AC9EAF}"/>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45</a:t>
            </a:fld>
            <a:endParaRPr lang="en-US" sz="999">
              <a:solidFill>
                <a:srgbClr val="808080"/>
              </a:solidFill>
              <a:latin typeface="+mn-lt"/>
            </a:endParaRPr>
          </a:p>
        </p:txBody>
      </p:sp>
      <p:sp>
        <p:nvSpPr>
          <p:cNvPr id="12" name="Title 1">
            <a:extLst>
              <a:ext uri="{FF2B5EF4-FFF2-40B4-BE49-F238E27FC236}">
                <a16:creationId xmlns:a16="http://schemas.microsoft.com/office/drawing/2014/main" id="{38911D7C-2CB5-4E76-A47F-FADF8C4E6531}"/>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Finish the Appointment</a:t>
            </a:r>
          </a:p>
        </p:txBody>
      </p:sp>
      <p:grpSp>
        <p:nvGrpSpPr>
          <p:cNvPr id="11" name="Group 10">
            <a:extLst>
              <a:ext uri="{FF2B5EF4-FFF2-40B4-BE49-F238E27FC236}">
                <a16:creationId xmlns:a16="http://schemas.microsoft.com/office/drawing/2014/main" id="{E5400549-0BC3-4176-8614-9848A12B65B6}"/>
              </a:ext>
            </a:extLst>
          </p:cNvPr>
          <p:cNvGrpSpPr/>
          <p:nvPr/>
        </p:nvGrpSpPr>
        <p:grpSpPr>
          <a:xfrm>
            <a:off x="836069" y="1188722"/>
            <a:ext cx="10519862" cy="4663439"/>
            <a:chOff x="91091" y="1280161"/>
            <a:chExt cx="9422279" cy="4176882"/>
          </a:xfrm>
        </p:grpSpPr>
        <p:pic>
          <p:nvPicPr>
            <p:cNvPr id="13" name="Picture 12">
              <a:extLst>
                <a:ext uri="{FF2B5EF4-FFF2-40B4-BE49-F238E27FC236}">
                  <a16:creationId xmlns:a16="http://schemas.microsoft.com/office/drawing/2014/main" id="{8A6DF971-9F33-4F67-8EA3-2A04580A05D3}"/>
                </a:ext>
              </a:extLst>
            </p:cNvPr>
            <p:cNvPicPr>
              <a:picLocks noChangeAspect="1"/>
            </p:cNvPicPr>
            <p:nvPr/>
          </p:nvPicPr>
          <p:blipFill rotWithShape="1">
            <a:blip r:embed="rId8"/>
            <a:srcRect t="233" r="29601" b="60215"/>
            <a:stretch/>
          </p:blipFill>
          <p:spPr>
            <a:xfrm>
              <a:off x="91091" y="1280161"/>
              <a:ext cx="9422279" cy="4176882"/>
            </a:xfrm>
            <a:prstGeom prst="rect">
              <a:avLst/>
            </a:prstGeom>
            <a:ln w="28575">
              <a:solidFill>
                <a:schemeClr val="tx1"/>
              </a:solidFill>
            </a:ln>
          </p:spPr>
        </p:pic>
        <p:sp>
          <p:nvSpPr>
            <p:cNvPr id="14" name="Rectangle 13">
              <a:extLst>
                <a:ext uri="{FF2B5EF4-FFF2-40B4-BE49-F238E27FC236}">
                  <a16:creationId xmlns:a16="http://schemas.microsoft.com/office/drawing/2014/main" id="{D1DB0B17-B379-4F3B-B369-A2CEC57AB8E7}"/>
                </a:ext>
              </a:extLst>
            </p:cNvPr>
            <p:cNvSpPr/>
            <p:nvPr/>
          </p:nvSpPr>
          <p:spPr>
            <a:xfrm>
              <a:off x="6036659" y="3317735"/>
              <a:ext cx="1545578" cy="32368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14">
            <a:extLst>
              <a:ext uri="{FF2B5EF4-FFF2-40B4-BE49-F238E27FC236}">
                <a16:creationId xmlns:a16="http://schemas.microsoft.com/office/drawing/2014/main" id="{3761B847-3EE3-4CE4-A129-8F957180B4D4}"/>
              </a:ext>
            </a:extLst>
          </p:cNvPr>
          <p:cNvSpPr/>
          <p:nvPr/>
        </p:nvSpPr>
        <p:spPr>
          <a:xfrm>
            <a:off x="8549089" y="4384714"/>
            <a:ext cx="1443210" cy="66101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34902847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0956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665990" y="6571296"/>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46</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Vaccine Administration Details</a:t>
            </a:r>
          </a:p>
        </p:txBody>
      </p:sp>
      <p:graphicFrame>
        <p:nvGraphicFramePr>
          <p:cNvPr id="2" name="Table 2">
            <a:extLst>
              <a:ext uri="{FF2B5EF4-FFF2-40B4-BE49-F238E27FC236}">
                <a16:creationId xmlns:a16="http://schemas.microsoft.com/office/drawing/2014/main" id="{F3272613-CE9B-4A08-9C4B-5EDF61C3121C}"/>
              </a:ext>
            </a:extLst>
          </p:cNvPr>
          <p:cNvGraphicFramePr>
            <a:graphicFrameLocks noGrp="1"/>
          </p:cNvGraphicFramePr>
          <p:nvPr>
            <p:extLst>
              <p:ext uri="{D42A27DB-BD31-4B8C-83A1-F6EECF244321}">
                <p14:modId xmlns:p14="http://schemas.microsoft.com/office/powerpoint/2010/main" val="202206014"/>
              </p:ext>
            </p:extLst>
          </p:nvPr>
        </p:nvGraphicFramePr>
        <p:xfrm>
          <a:off x="349185" y="851869"/>
          <a:ext cx="6491882" cy="5169002"/>
        </p:xfrm>
        <a:graphic>
          <a:graphicData uri="http://schemas.openxmlformats.org/drawingml/2006/table">
            <a:tbl>
              <a:tblPr firstRow="1" bandRow="1">
                <a:tableStyleId>{93296810-A885-4BE3-A3E7-6D5BEEA58F35}</a:tableStyleId>
              </a:tblPr>
              <a:tblGrid>
                <a:gridCol w="2116924">
                  <a:extLst>
                    <a:ext uri="{9D8B030D-6E8A-4147-A177-3AD203B41FA5}">
                      <a16:colId xmlns:a16="http://schemas.microsoft.com/office/drawing/2014/main" val="617311470"/>
                    </a:ext>
                  </a:extLst>
                </a:gridCol>
                <a:gridCol w="4374958">
                  <a:extLst>
                    <a:ext uri="{9D8B030D-6E8A-4147-A177-3AD203B41FA5}">
                      <a16:colId xmlns:a16="http://schemas.microsoft.com/office/drawing/2014/main" val="1436174687"/>
                    </a:ext>
                  </a:extLst>
                </a:gridCol>
              </a:tblGrid>
              <a:tr h="688442">
                <a:tc>
                  <a:txBody>
                    <a:bodyPr/>
                    <a:lstStyle/>
                    <a:p>
                      <a:pPr algn="ctr"/>
                      <a:r>
                        <a:rPr lang="en-US" sz="1400"/>
                        <a:t>Required Vaccine Administration Detail</a:t>
                      </a:r>
                      <a:endParaRPr lang="en-US" sz="1400">
                        <a:latin typeface="Arial" panose="020B0604020202020204" pitchFamily="34" charset="0"/>
                        <a:cs typeface="Arial" panose="020B0604020202020204" pitchFamily="34" charset="0"/>
                      </a:endParaRPr>
                    </a:p>
                  </a:txBody>
                  <a:tcPr anchor="ctr"/>
                </a:tc>
                <a:tc>
                  <a:txBody>
                    <a:bodyPr/>
                    <a:lstStyle/>
                    <a:p>
                      <a:pPr algn="ctr"/>
                      <a:r>
                        <a:rPr lang="en-US" sz="1400"/>
                        <a:t>What do I enter if this data is missing?</a:t>
                      </a:r>
                      <a:endParaRPr lang="en-US" sz="140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726483968"/>
                  </a:ext>
                </a:extLst>
              </a:tr>
              <a:tr h="326623">
                <a:tc>
                  <a:txBody>
                    <a:bodyPr/>
                    <a:lstStyle/>
                    <a:p>
                      <a:pPr algn="ctr"/>
                      <a:r>
                        <a:rPr lang="en-US" sz="1600"/>
                        <a:t>Verbal Consent</a:t>
                      </a:r>
                      <a:endParaRPr lang="en-US" sz="1600">
                        <a:latin typeface="Arial" panose="020B0604020202020204" pitchFamily="34" charset="0"/>
                        <a:cs typeface="Arial" panose="020B0604020202020204" pitchFamily="34" charset="0"/>
                      </a:endParaRPr>
                    </a:p>
                  </a:txBody>
                  <a:tcPr anchor="ctr"/>
                </a:tc>
                <a:tc>
                  <a:txBody>
                    <a:bodyPr/>
                    <a:lstStyle/>
                    <a:p>
                      <a:r>
                        <a:rPr lang="en-US" sz="1600" u="none"/>
                        <a:t>Check box</a:t>
                      </a:r>
                      <a:endParaRPr lang="en-US" sz="1000" b="0" i="0" u="none">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340376962"/>
                  </a:ext>
                </a:extLst>
              </a:tr>
              <a:tr h="466641">
                <a:tc>
                  <a:txBody>
                    <a:bodyPr/>
                    <a:lstStyle/>
                    <a:p>
                      <a:pPr algn="ctr"/>
                      <a:r>
                        <a:rPr lang="en-US" sz="1600"/>
                        <a:t>Injection Site</a:t>
                      </a:r>
                      <a:endParaRPr lang="en-US" sz="16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none" kern="1200"/>
                        <a:t>R or L acceptable as “right arm” or “left arm”, otherwise </a:t>
                      </a:r>
                      <a:r>
                        <a:rPr lang="en-US" sz="1600" b="1" u="sng">
                          <a:solidFill>
                            <a:srgbClr val="FF0000"/>
                          </a:solidFill>
                        </a:rPr>
                        <a:t>RETURN TO PHARMACY STAFF</a:t>
                      </a:r>
                      <a:endParaRPr lang="en-US" sz="1600" b="1" u="sng">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80756054"/>
                  </a:ext>
                </a:extLst>
              </a:tr>
              <a:tr h="317101">
                <a:tc>
                  <a:txBody>
                    <a:bodyPr/>
                    <a:lstStyle/>
                    <a:p>
                      <a:pPr algn="ctr"/>
                      <a:r>
                        <a:rPr lang="en-US" sz="1600"/>
                        <a:t>Dose 1 / Dose 2</a:t>
                      </a:r>
                      <a:endParaRPr lang="en-US" sz="16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Dose 1</a:t>
                      </a:r>
                      <a:endParaRPr lang="en-US" sz="1600" i="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180868199"/>
                  </a:ext>
                </a:extLst>
              </a:tr>
              <a:tr h="317101">
                <a:tc>
                  <a:txBody>
                    <a:bodyPr/>
                    <a:lstStyle/>
                    <a:p>
                      <a:pPr algn="ctr"/>
                      <a:r>
                        <a:rPr lang="en-US" sz="1600"/>
                        <a:t>Injection Route</a:t>
                      </a:r>
                      <a:endParaRPr lang="en-US" sz="16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IM (if </a:t>
                      </a:r>
                      <a:r>
                        <a:rPr lang="en-US" sz="1600" err="1"/>
                        <a:t>Moderna</a:t>
                      </a:r>
                      <a:r>
                        <a:rPr lang="en-US" sz="1600"/>
                        <a:t> or Pfizer product)</a:t>
                      </a:r>
                      <a:endParaRPr lang="en-US" sz="1600" i="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365224029"/>
                  </a:ext>
                </a:extLst>
              </a:tr>
              <a:tr h="547324">
                <a:tc>
                  <a:txBody>
                    <a:bodyPr/>
                    <a:lstStyle/>
                    <a:p>
                      <a:pPr algn="ctr"/>
                      <a:r>
                        <a:rPr lang="en-US" sz="1600"/>
                        <a:t>Date / Time Administered</a:t>
                      </a:r>
                      <a:endParaRPr lang="en-US" sz="16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Date: </a:t>
                      </a:r>
                      <a:r>
                        <a:rPr lang="en-US" sz="1600" b="1" u="sng">
                          <a:solidFill>
                            <a:srgbClr val="FF0000"/>
                          </a:solidFill>
                        </a:rPr>
                        <a:t>RETURN TO PHARMACY STAFF</a:t>
                      </a:r>
                      <a:endParaRPr lang="en-US" sz="1600" u="sng"/>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a:t>Time: Latest possible (ex. 11:59pm)</a:t>
                      </a:r>
                      <a:endParaRPr lang="en-US" sz="1600" i="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762019378"/>
                  </a:ext>
                </a:extLst>
              </a:tr>
              <a:tr h="498226">
                <a:tc>
                  <a:txBody>
                    <a:bodyPr/>
                    <a:lstStyle/>
                    <a:p>
                      <a:pPr algn="ctr"/>
                      <a:r>
                        <a:rPr lang="en-US" sz="1600"/>
                        <a:t>Administering Clinician</a:t>
                      </a:r>
                      <a:endParaRPr lang="en-US" sz="16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1" u="sng">
                          <a:solidFill>
                            <a:srgbClr val="FF0000"/>
                          </a:solidFill>
                        </a:rPr>
                        <a:t>RETURN TO PHARMACY STAFF</a:t>
                      </a:r>
                      <a:endParaRPr lang="en-US" sz="1600" b="1" u="sng">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843439745"/>
                  </a:ext>
                </a:extLst>
              </a:tr>
              <a:tr h="466641">
                <a:tc>
                  <a:txBody>
                    <a:bodyPr/>
                    <a:lstStyle/>
                    <a:p>
                      <a:pPr algn="ctr"/>
                      <a:r>
                        <a:rPr lang="en-US" sz="1600"/>
                        <a:t>Vial Barcode</a:t>
                      </a:r>
                      <a:endParaRPr lang="en-US" sz="1600">
                        <a:latin typeface="Arial" panose="020B0604020202020204" pitchFamily="34" charset="0"/>
                        <a:cs typeface="Arial" panose="020B0604020202020204" pitchFamily="34" charset="0"/>
                      </a:endParaRPr>
                    </a:p>
                  </a:txBody>
                  <a:tcPr anchor="ctr"/>
                </a:tc>
                <a:tc>
                  <a:txBody>
                    <a:bodyPr/>
                    <a:lstStyle/>
                    <a:p>
                      <a:r>
                        <a:rPr lang="en-US" sz="1600" u="none"/>
                        <a:t>Match to pharmacy if possible, OR</a:t>
                      </a:r>
                    </a:p>
                    <a:p>
                      <a:r>
                        <a:rPr lang="en-US" sz="1600" b="1" u="sng">
                          <a:solidFill>
                            <a:srgbClr val="FF0000"/>
                          </a:solidFill>
                        </a:rPr>
                        <a:t>RETURN TO PHARMACY STAFF</a:t>
                      </a:r>
                      <a:endParaRPr lang="en-US" sz="1600" b="1" u="sng">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3273535402"/>
                  </a:ext>
                </a:extLst>
              </a:tr>
              <a:tr h="466641">
                <a:tc>
                  <a:txBody>
                    <a:bodyPr/>
                    <a:lstStyle/>
                    <a:p>
                      <a:pPr algn="ctr"/>
                      <a:r>
                        <a:rPr lang="en-US" sz="1600"/>
                        <a:t>Vaccine Product</a:t>
                      </a:r>
                      <a:endParaRPr lang="en-US" sz="1600">
                        <a:latin typeface="Arial" panose="020B0604020202020204" pitchFamily="34" charset="0"/>
                        <a:cs typeface="Arial" panose="020B0604020202020204" pitchFamily="34" charset="0"/>
                      </a:endParaRPr>
                    </a:p>
                  </a:txBody>
                  <a:tcPr anchor="ctr"/>
                </a:tc>
                <a:tc>
                  <a:txBody>
                    <a:bodyPr/>
                    <a:lstStyle/>
                    <a:p>
                      <a:r>
                        <a:rPr lang="en-US" sz="1600" u="none"/>
                        <a:t>Match to pharmacy if possible, OR</a:t>
                      </a:r>
                    </a:p>
                    <a:p>
                      <a:r>
                        <a:rPr lang="en-US" sz="1600" b="1" u="sng">
                          <a:solidFill>
                            <a:srgbClr val="FF0000"/>
                          </a:solidFill>
                        </a:rPr>
                        <a:t>RETURN TO PHARMACY STAFF</a:t>
                      </a:r>
                      <a:endParaRPr lang="en-US" sz="1600" b="1" u="sng">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754249914"/>
                  </a:ext>
                </a:extLst>
              </a:tr>
              <a:tr h="498226">
                <a:tc>
                  <a:txBody>
                    <a:bodyPr/>
                    <a:lstStyle/>
                    <a:p>
                      <a:pPr algn="ctr"/>
                      <a:r>
                        <a:rPr lang="en-US" sz="1600"/>
                        <a:t>Vaccine Inventory</a:t>
                      </a:r>
                      <a:endParaRPr lang="en-US" sz="1600">
                        <a:latin typeface="Arial" panose="020B0604020202020204" pitchFamily="34" charset="0"/>
                        <a:cs typeface="Arial" panose="020B0604020202020204" pitchFamily="34" charset="0"/>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u="none"/>
                        <a:t>Match to pharmacy if possible, OR</a:t>
                      </a:r>
                    </a:p>
                    <a:p>
                      <a:r>
                        <a:rPr lang="en-US" sz="1600" b="1" u="sng">
                          <a:solidFill>
                            <a:srgbClr val="FF0000"/>
                          </a:solidFill>
                        </a:rPr>
                        <a:t>RETURN TO PHARMACY STAFF</a:t>
                      </a:r>
                      <a:endParaRPr lang="en-US" sz="1600" b="1" u="sng">
                        <a:solidFill>
                          <a:srgbClr val="FF0000"/>
                        </a:solidFill>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549621612"/>
                  </a:ext>
                </a:extLst>
              </a:tr>
            </a:tbl>
          </a:graphicData>
        </a:graphic>
      </p:graphicFrame>
      <p:grpSp>
        <p:nvGrpSpPr>
          <p:cNvPr id="12" name="Group 11">
            <a:extLst>
              <a:ext uri="{FF2B5EF4-FFF2-40B4-BE49-F238E27FC236}">
                <a16:creationId xmlns:a16="http://schemas.microsoft.com/office/drawing/2014/main" id="{C7EC7C10-77F9-4A3D-9295-C7A45C0F7472}"/>
              </a:ext>
            </a:extLst>
          </p:cNvPr>
          <p:cNvGrpSpPr/>
          <p:nvPr/>
        </p:nvGrpSpPr>
        <p:grpSpPr>
          <a:xfrm>
            <a:off x="7039354" y="884021"/>
            <a:ext cx="4633319" cy="5631888"/>
            <a:chOff x="403837" y="836877"/>
            <a:chExt cx="7693726" cy="8273255"/>
          </a:xfrm>
        </p:grpSpPr>
        <p:grpSp>
          <p:nvGrpSpPr>
            <p:cNvPr id="13" name="Group 12">
              <a:extLst>
                <a:ext uri="{FF2B5EF4-FFF2-40B4-BE49-F238E27FC236}">
                  <a16:creationId xmlns:a16="http://schemas.microsoft.com/office/drawing/2014/main" id="{11183EEA-796E-4874-807B-DF4C7563C152}"/>
                </a:ext>
              </a:extLst>
            </p:cNvPr>
            <p:cNvGrpSpPr/>
            <p:nvPr/>
          </p:nvGrpSpPr>
          <p:grpSpPr>
            <a:xfrm>
              <a:off x="403837" y="836877"/>
              <a:ext cx="7693726" cy="8273255"/>
              <a:chOff x="403837" y="836877"/>
              <a:chExt cx="7693726" cy="8273255"/>
            </a:xfrm>
          </p:grpSpPr>
          <p:pic>
            <p:nvPicPr>
              <p:cNvPr id="18" name="Picture 17">
                <a:extLst>
                  <a:ext uri="{FF2B5EF4-FFF2-40B4-BE49-F238E27FC236}">
                    <a16:creationId xmlns:a16="http://schemas.microsoft.com/office/drawing/2014/main" id="{9DCCBF5A-5F94-4776-BC28-E21974A455EE}"/>
                  </a:ext>
                </a:extLst>
              </p:cNvPr>
              <p:cNvPicPr>
                <a:picLocks noChangeAspect="1"/>
              </p:cNvPicPr>
              <p:nvPr/>
            </p:nvPicPr>
            <p:blipFill rotWithShape="1">
              <a:blip r:embed="rId8"/>
              <a:srcRect b="836"/>
              <a:stretch/>
            </p:blipFill>
            <p:spPr>
              <a:xfrm>
                <a:off x="403837" y="836877"/>
                <a:ext cx="7693726" cy="8273255"/>
              </a:xfrm>
              <a:prstGeom prst="rect">
                <a:avLst/>
              </a:prstGeom>
              <a:ln w="9525">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6DC28616-460B-47AA-9998-F5EE920068DD}"/>
                  </a:ext>
                </a:extLst>
              </p:cNvPr>
              <p:cNvSpPr/>
              <p:nvPr/>
            </p:nvSpPr>
            <p:spPr>
              <a:xfrm>
                <a:off x="3664038" y="2009102"/>
                <a:ext cx="1171979" cy="235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F92DB08D-4CAA-40C0-BB08-02D5B96B0EF6}"/>
                </a:ext>
              </a:extLst>
            </p:cNvPr>
            <p:cNvSpPr/>
            <p:nvPr/>
          </p:nvSpPr>
          <p:spPr>
            <a:xfrm>
              <a:off x="4363985" y="2471134"/>
              <a:ext cx="892741" cy="340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78622925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1617"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780140"/>
            <a:ext cx="8194472" cy="955422"/>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000" b="0">
                <a:solidFill>
                  <a:srgbClr val="0028A0"/>
                </a:solidFill>
                <a:latin typeface="Arial" panose="020B0604020202020204" pitchFamily="34" charset="0"/>
                <a:cs typeface="Arial" panose="020B0604020202020204" pitchFamily="34" charset="0"/>
              </a:rPr>
              <a:t>Edit the Vaccine Administration</a:t>
            </a:r>
          </a:p>
          <a:p>
            <a:pPr>
              <a:spcAft>
                <a:spcPts val="1200"/>
              </a:spcAft>
            </a:pPr>
            <a:r>
              <a:rPr lang="en-US" sz="3000" b="0">
                <a:solidFill>
                  <a:srgbClr val="0028A0"/>
                </a:solidFill>
                <a:latin typeface="Arial" panose="020B0604020202020204" pitchFamily="34" charset="0"/>
                <a:cs typeface="Arial" panose="020B0604020202020204" pitchFamily="34" charset="0"/>
              </a:rPr>
              <a:t>Details After Submission</a:t>
            </a:r>
          </a:p>
        </p:txBody>
      </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830677" cy="369332"/>
          </a:xfrm>
          <a:prstGeom prst="rect">
            <a:avLst/>
          </a:prstGeom>
          <a:noFill/>
        </p:spPr>
        <p:txBody>
          <a:bodyPr wrap="none" rtlCol="0">
            <a:spAutoFit/>
          </a:bodyPr>
          <a:lstStyle/>
          <a:p>
            <a:r>
              <a:rPr lang="en-US">
                <a:solidFill>
                  <a:schemeClr val="bg1"/>
                </a:solidFill>
              </a:rPr>
              <a:t>10 min</a:t>
            </a:r>
          </a:p>
        </p:txBody>
      </p:sp>
    </p:spTree>
    <p:custDataLst>
      <p:tags r:id="rId2"/>
    </p:custDataLst>
    <p:extLst>
      <p:ext uri="{BB962C8B-B14F-4D97-AF65-F5344CB8AC3E}">
        <p14:creationId xmlns:p14="http://schemas.microsoft.com/office/powerpoint/2010/main" val="304172383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366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48</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Navigate to Recipient Tab and Locate Recipient Record</a:t>
            </a:r>
          </a:p>
        </p:txBody>
      </p:sp>
      <p:grpSp>
        <p:nvGrpSpPr>
          <p:cNvPr id="6" name="Group 5">
            <a:extLst>
              <a:ext uri="{FF2B5EF4-FFF2-40B4-BE49-F238E27FC236}">
                <a16:creationId xmlns:a16="http://schemas.microsoft.com/office/drawing/2014/main" id="{72A9BDE6-CE93-4D37-9DC7-57C04AF55AAD}"/>
              </a:ext>
            </a:extLst>
          </p:cNvPr>
          <p:cNvGrpSpPr/>
          <p:nvPr/>
        </p:nvGrpSpPr>
        <p:grpSpPr>
          <a:xfrm>
            <a:off x="1114025" y="1295902"/>
            <a:ext cx="9963950" cy="4130537"/>
            <a:chOff x="1114025" y="1295902"/>
            <a:chExt cx="9963950" cy="4130537"/>
          </a:xfrm>
        </p:grpSpPr>
        <p:pic>
          <p:nvPicPr>
            <p:cNvPr id="3" name="Picture 2" descr="Graphical user interface, text, application, email&#10;&#10;Description automatically generated">
              <a:extLst>
                <a:ext uri="{FF2B5EF4-FFF2-40B4-BE49-F238E27FC236}">
                  <a16:creationId xmlns:a16="http://schemas.microsoft.com/office/drawing/2014/main" id="{32D92C39-CCF3-4131-8A2D-36EF8E4A699D}"/>
                </a:ext>
              </a:extLst>
            </p:cNvPr>
            <p:cNvPicPr>
              <a:picLocks noChangeAspect="1"/>
            </p:cNvPicPr>
            <p:nvPr/>
          </p:nvPicPr>
          <p:blipFill rotWithShape="1">
            <a:blip r:embed="rId8">
              <a:extLst>
                <a:ext uri="{28A0092B-C50C-407E-A947-70E740481C1C}">
                  <a14:useLocalDpi xmlns:a14="http://schemas.microsoft.com/office/drawing/2010/main" val="0"/>
                </a:ext>
              </a:extLst>
            </a:blip>
            <a:srcRect b="39770"/>
            <a:stretch/>
          </p:blipFill>
          <p:spPr>
            <a:xfrm>
              <a:off x="1114025" y="1295902"/>
              <a:ext cx="9963950" cy="4130537"/>
            </a:xfrm>
            <a:prstGeom prst="rect">
              <a:avLst/>
            </a:prstGeom>
            <a:ln w="9525">
              <a:solidFill>
                <a:srgbClr val="4472C4"/>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8977AC69-3259-4100-8D62-F6FB5112FFFD}"/>
                </a:ext>
              </a:extLst>
            </p:cNvPr>
            <p:cNvSpPr/>
            <p:nvPr/>
          </p:nvSpPr>
          <p:spPr>
            <a:xfrm>
              <a:off x="2052535" y="2149812"/>
              <a:ext cx="583660" cy="3210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1E52A6B-88B4-4103-9C49-CD144CCF73F1}"/>
                </a:ext>
              </a:extLst>
            </p:cNvPr>
            <p:cNvSpPr/>
            <p:nvPr/>
          </p:nvSpPr>
          <p:spPr>
            <a:xfrm>
              <a:off x="1212712" y="4150467"/>
              <a:ext cx="2444887" cy="27908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3534235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571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49</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Open Recipient’s Appointment Record</a:t>
            </a:r>
          </a:p>
        </p:txBody>
      </p:sp>
      <p:grpSp>
        <p:nvGrpSpPr>
          <p:cNvPr id="2" name="Group 1">
            <a:extLst>
              <a:ext uri="{FF2B5EF4-FFF2-40B4-BE49-F238E27FC236}">
                <a16:creationId xmlns:a16="http://schemas.microsoft.com/office/drawing/2014/main" id="{BF9E6E74-E629-4B7B-B9D7-954D49052A12}"/>
              </a:ext>
            </a:extLst>
          </p:cNvPr>
          <p:cNvGrpSpPr/>
          <p:nvPr/>
        </p:nvGrpSpPr>
        <p:grpSpPr>
          <a:xfrm>
            <a:off x="2095665" y="908457"/>
            <a:ext cx="8000670" cy="5506711"/>
            <a:chOff x="2095665" y="908457"/>
            <a:chExt cx="8000670" cy="5506711"/>
          </a:xfrm>
        </p:grpSpPr>
        <p:pic>
          <p:nvPicPr>
            <p:cNvPr id="10" name="Picture 9" descr="Graphical user interface, text, application, email&#10;&#10;Description automatically generated">
              <a:extLst>
                <a:ext uri="{FF2B5EF4-FFF2-40B4-BE49-F238E27FC236}">
                  <a16:creationId xmlns:a16="http://schemas.microsoft.com/office/drawing/2014/main" id="{3C997F33-4AB0-45D0-80B9-3264F335FD0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095665" y="908457"/>
              <a:ext cx="8000670" cy="5506711"/>
            </a:xfrm>
            <a:prstGeom prst="rect">
              <a:avLst/>
            </a:prstGeom>
            <a:ln>
              <a:solidFill>
                <a:srgbClr val="4472C4"/>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1529B4CE-5BC8-4BE1-9441-4895C0BE038C}"/>
                </a:ext>
              </a:extLst>
            </p:cNvPr>
            <p:cNvSpPr/>
            <p:nvPr/>
          </p:nvSpPr>
          <p:spPr>
            <a:xfrm>
              <a:off x="2857500" y="3091295"/>
              <a:ext cx="706582" cy="27016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BCB81431-8A3A-4D1F-8C44-04AE9535D648}"/>
                </a:ext>
              </a:extLst>
            </p:cNvPr>
            <p:cNvSpPr/>
            <p:nvPr/>
          </p:nvSpPr>
          <p:spPr>
            <a:xfrm>
              <a:off x="2216726" y="4117571"/>
              <a:ext cx="4560917" cy="1756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204888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512B84AF-31D2-4D57-857D-C1DDAFB16583}"/>
              </a:ext>
            </a:extLst>
          </p:cNvPr>
          <p:cNvSpPr/>
          <p:nvPr/>
        </p:nvSpPr>
        <p:spPr>
          <a:xfrm>
            <a:off x="349184" y="1029116"/>
            <a:ext cx="11493630" cy="4914069"/>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YInterstate" panose="02000503020000020004" pitchFamily="2" charset="0"/>
            </a:endParaRPr>
          </a:p>
        </p:txBody>
      </p:sp>
      <p:sp>
        <p:nvSpPr>
          <p:cNvPr id="43" name="Rectangle: Rounded Corners 42">
            <a:extLst>
              <a:ext uri="{FF2B5EF4-FFF2-40B4-BE49-F238E27FC236}">
                <a16:creationId xmlns:a16="http://schemas.microsoft.com/office/drawing/2014/main" id="{15D3C284-3B8B-453A-B94A-AA0237EFB7D2}"/>
              </a:ext>
            </a:extLst>
          </p:cNvPr>
          <p:cNvSpPr/>
          <p:nvPr/>
        </p:nvSpPr>
        <p:spPr>
          <a:xfrm>
            <a:off x="2190746" y="1852719"/>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Rectangle: Rounded Corners 43">
            <a:extLst>
              <a:ext uri="{FF2B5EF4-FFF2-40B4-BE49-F238E27FC236}">
                <a16:creationId xmlns:a16="http://schemas.microsoft.com/office/drawing/2014/main" id="{67CD79FA-71D4-47A1-BAD9-5FD719929564}"/>
              </a:ext>
            </a:extLst>
          </p:cNvPr>
          <p:cNvSpPr/>
          <p:nvPr/>
        </p:nvSpPr>
        <p:spPr>
          <a:xfrm>
            <a:off x="2190746" y="2538712"/>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Rectangle: Rounded Corners 44">
            <a:extLst>
              <a:ext uri="{FF2B5EF4-FFF2-40B4-BE49-F238E27FC236}">
                <a16:creationId xmlns:a16="http://schemas.microsoft.com/office/drawing/2014/main" id="{637DF4EA-1ED6-4E97-8F3A-22A4ADB99EFB}"/>
              </a:ext>
            </a:extLst>
          </p:cNvPr>
          <p:cNvSpPr/>
          <p:nvPr/>
        </p:nvSpPr>
        <p:spPr>
          <a:xfrm>
            <a:off x="2190746" y="3224705"/>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6" name="Rectangle: Rounded Corners 45">
            <a:extLst>
              <a:ext uri="{FF2B5EF4-FFF2-40B4-BE49-F238E27FC236}">
                <a16:creationId xmlns:a16="http://schemas.microsoft.com/office/drawing/2014/main" id="{70591083-3C89-485E-8994-78B204C83F21}"/>
              </a:ext>
            </a:extLst>
          </p:cNvPr>
          <p:cNvSpPr/>
          <p:nvPr/>
        </p:nvSpPr>
        <p:spPr>
          <a:xfrm>
            <a:off x="2190746" y="3910698"/>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Rectangle: Rounded Corners 46">
            <a:extLst>
              <a:ext uri="{FF2B5EF4-FFF2-40B4-BE49-F238E27FC236}">
                <a16:creationId xmlns:a16="http://schemas.microsoft.com/office/drawing/2014/main" id="{34A0921F-3175-48E8-BCCE-8E5EE3D6EA37}"/>
              </a:ext>
            </a:extLst>
          </p:cNvPr>
          <p:cNvSpPr/>
          <p:nvPr/>
        </p:nvSpPr>
        <p:spPr>
          <a:xfrm>
            <a:off x="2190746" y="4596691"/>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DE621D1-55E8-4499-9154-A4AD0BEF2D0C}"/>
              </a:ext>
            </a:extLst>
          </p:cNvPr>
          <p:cNvSpPr txBox="1"/>
          <p:nvPr/>
        </p:nvSpPr>
        <p:spPr>
          <a:xfrm>
            <a:off x="2190748" y="3972667"/>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We will pause for questions at the conclusion of each demonstration</a:t>
            </a:r>
          </a:p>
        </p:txBody>
      </p:sp>
      <p:grpSp>
        <p:nvGrpSpPr>
          <p:cNvPr id="12" name="Group 11">
            <a:extLst>
              <a:ext uri="{FF2B5EF4-FFF2-40B4-BE49-F238E27FC236}">
                <a16:creationId xmlns:a16="http://schemas.microsoft.com/office/drawing/2014/main" id="{92FE64E2-A960-4DE8-ADC6-3A37B4DD8AA0}"/>
              </a:ext>
            </a:extLst>
          </p:cNvPr>
          <p:cNvGrpSpPr/>
          <p:nvPr/>
        </p:nvGrpSpPr>
        <p:grpSpPr>
          <a:xfrm>
            <a:off x="1693067" y="1990725"/>
            <a:ext cx="219075" cy="2914651"/>
            <a:chOff x="1693067" y="1914525"/>
            <a:chExt cx="219075" cy="2914651"/>
          </a:xfrm>
        </p:grpSpPr>
        <p:cxnSp>
          <p:nvCxnSpPr>
            <p:cNvPr id="5" name="Straight Connector 4">
              <a:extLst>
                <a:ext uri="{FF2B5EF4-FFF2-40B4-BE49-F238E27FC236}">
                  <a16:creationId xmlns:a16="http://schemas.microsoft.com/office/drawing/2014/main" id="{BA046F67-2E9F-44D5-AA88-F4B58D9A0BCF}"/>
                </a:ext>
              </a:extLst>
            </p:cNvPr>
            <p:cNvCxnSpPr/>
            <p:nvPr/>
          </p:nvCxnSpPr>
          <p:spPr>
            <a:xfrm>
              <a:off x="1802604" y="2136338"/>
              <a:ext cx="0" cy="2585323"/>
            </a:xfrm>
            <a:prstGeom prst="line">
              <a:avLst/>
            </a:prstGeom>
            <a:ln w="38100">
              <a:solidFill>
                <a:srgbClr val="014373"/>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D34AB134-610F-459D-9F3F-82831491CDA9}"/>
                </a:ext>
              </a:extLst>
            </p:cNvPr>
            <p:cNvSpPr/>
            <p:nvPr/>
          </p:nvSpPr>
          <p:spPr>
            <a:xfrm>
              <a:off x="1693067" y="1914525"/>
              <a:ext cx="219075" cy="228600"/>
            </a:xfrm>
            <a:prstGeom prst="ellipse">
              <a:avLst/>
            </a:prstGeom>
            <a:solidFill>
              <a:schemeClr val="bg2">
                <a:lumMod val="75000"/>
              </a:schemeClr>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4EDA69C4-60B6-48DA-9F5F-954F4B0050E1}"/>
                </a:ext>
              </a:extLst>
            </p:cNvPr>
            <p:cNvSpPr/>
            <p:nvPr/>
          </p:nvSpPr>
          <p:spPr>
            <a:xfrm>
              <a:off x="1693067" y="4600576"/>
              <a:ext cx="219075" cy="228600"/>
            </a:xfrm>
            <a:prstGeom prst="ellipse">
              <a:avLst/>
            </a:prstGeom>
            <a:solidFill>
              <a:schemeClr val="bg2">
                <a:lumMod val="75000"/>
              </a:schemeClr>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A021F186-282C-4A18-BA7A-BA8963F25B9B}"/>
                </a:ext>
              </a:extLst>
            </p:cNvPr>
            <p:cNvSpPr/>
            <p:nvPr/>
          </p:nvSpPr>
          <p:spPr>
            <a:xfrm>
              <a:off x="1693067" y="2586038"/>
              <a:ext cx="219075" cy="228600"/>
            </a:xfrm>
            <a:prstGeom prst="ellipse">
              <a:avLst/>
            </a:prstGeom>
            <a:solidFill>
              <a:schemeClr val="bg1"/>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Oval 8">
              <a:extLst>
                <a:ext uri="{FF2B5EF4-FFF2-40B4-BE49-F238E27FC236}">
                  <a16:creationId xmlns:a16="http://schemas.microsoft.com/office/drawing/2014/main" id="{F11E7EE0-B002-4DF3-AC25-D164D2EE4009}"/>
                </a:ext>
              </a:extLst>
            </p:cNvPr>
            <p:cNvSpPr/>
            <p:nvPr/>
          </p:nvSpPr>
          <p:spPr>
            <a:xfrm>
              <a:off x="1693067" y="3257551"/>
              <a:ext cx="219075" cy="228600"/>
            </a:xfrm>
            <a:prstGeom prst="ellipse">
              <a:avLst/>
            </a:prstGeom>
            <a:solidFill>
              <a:schemeClr val="bg1"/>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Oval 9">
              <a:extLst>
                <a:ext uri="{FF2B5EF4-FFF2-40B4-BE49-F238E27FC236}">
                  <a16:creationId xmlns:a16="http://schemas.microsoft.com/office/drawing/2014/main" id="{F06B72B7-3ED0-4707-BB82-0CD6314BEDE7}"/>
                </a:ext>
              </a:extLst>
            </p:cNvPr>
            <p:cNvSpPr/>
            <p:nvPr/>
          </p:nvSpPr>
          <p:spPr>
            <a:xfrm>
              <a:off x="1693067" y="3929064"/>
              <a:ext cx="219075" cy="228600"/>
            </a:xfrm>
            <a:prstGeom prst="ellipse">
              <a:avLst/>
            </a:prstGeom>
            <a:solidFill>
              <a:schemeClr val="bg1"/>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14" name="TextBox 13">
            <a:extLst>
              <a:ext uri="{FF2B5EF4-FFF2-40B4-BE49-F238E27FC236}">
                <a16:creationId xmlns:a16="http://schemas.microsoft.com/office/drawing/2014/main" id="{F37132E7-6E5A-4067-8633-8B5BC4BCAD64}"/>
              </a:ext>
            </a:extLst>
          </p:cNvPr>
          <p:cNvSpPr txBox="1"/>
          <p:nvPr/>
        </p:nvSpPr>
        <p:spPr>
          <a:xfrm>
            <a:off x="2190748" y="3290225"/>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You will be muted during the webinar </a:t>
            </a:r>
          </a:p>
        </p:txBody>
      </p:sp>
      <p:sp>
        <p:nvSpPr>
          <p:cNvPr id="15" name="TextBox 14">
            <a:extLst>
              <a:ext uri="{FF2B5EF4-FFF2-40B4-BE49-F238E27FC236}">
                <a16:creationId xmlns:a16="http://schemas.microsoft.com/office/drawing/2014/main" id="{09C2EDFC-5ADC-4681-96E9-DEF14A9CD937}"/>
              </a:ext>
            </a:extLst>
          </p:cNvPr>
          <p:cNvSpPr txBox="1"/>
          <p:nvPr/>
        </p:nvSpPr>
        <p:spPr>
          <a:xfrm>
            <a:off x="2190748" y="2604232"/>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Feel free to ask questions in the chat as they occur to you</a:t>
            </a:r>
          </a:p>
        </p:txBody>
      </p:sp>
      <p:sp>
        <p:nvSpPr>
          <p:cNvPr id="16" name="TextBox 15">
            <a:extLst>
              <a:ext uri="{FF2B5EF4-FFF2-40B4-BE49-F238E27FC236}">
                <a16:creationId xmlns:a16="http://schemas.microsoft.com/office/drawing/2014/main" id="{DE40A3FF-51D6-4875-98FA-9A173E846124}"/>
              </a:ext>
            </a:extLst>
          </p:cNvPr>
          <p:cNvSpPr txBox="1"/>
          <p:nvPr/>
        </p:nvSpPr>
        <p:spPr>
          <a:xfrm>
            <a:off x="2190748" y="1918239"/>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Session is being recorded and slides will be sent to attendees</a:t>
            </a:r>
          </a:p>
        </p:txBody>
      </p:sp>
      <p:sp>
        <p:nvSpPr>
          <p:cNvPr id="48" name="Title 47">
            <a:extLst>
              <a:ext uri="{FF2B5EF4-FFF2-40B4-BE49-F238E27FC236}">
                <a16:creationId xmlns:a16="http://schemas.microsoft.com/office/drawing/2014/main" id="{A694C7EB-43FC-4DF2-9F85-D28D207A1616}"/>
              </a:ext>
            </a:extLst>
          </p:cNvPr>
          <p:cNvSpPr>
            <a:spLocks noGrp="1"/>
          </p:cNvSpPr>
          <p:nvPr>
            <p:ph type="title"/>
          </p:nvPr>
        </p:nvSpPr>
        <p:spPr/>
        <p:txBody>
          <a:bodyPr/>
          <a:lstStyle/>
          <a:p>
            <a:r>
              <a:rPr lang="en-US"/>
              <a:t>How to Participate Today</a:t>
            </a:r>
          </a:p>
        </p:txBody>
      </p:sp>
      <p:sp>
        <p:nvSpPr>
          <p:cNvPr id="21" name="TextBox 20">
            <a:extLst>
              <a:ext uri="{FF2B5EF4-FFF2-40B4-BE49-F238E27FC236}">
                <a16:creationId xmlns:a16="http://schemas.microsoft.com/office/drawing/2014/main" id="{4E61E679-B689-4076-ADA6-55E5F21F960A}"/>
              </a:ext>
            </a:extLst>
          </p:cNvPr>
          <p:cNvSpPr txBox="1"/>
          <p:nvPr/>
        </p:nvSpPr>
        <p:spPr>
          <a:xfrm>
            <a:off x="2190748" y="4664707"/>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We will follow up on any questions we don’t have time to answer</a:t>
            </a:r>
          </a:p>
        </p:txBody>
      </p:sp>
    </p:spTree>
    <p:custDataLst>
      <p:tags r:id="rId1"/>
    </p:custDataLst>
    <p:extLst>
      <p:ext uri="{BB962C8B-B14F-4D97-AF65-F5344CB8AC3E}">
        <p14:creationId xmlns:p14="http://schemas.microsoft.com/office/powerpoint/2010/main" val="31409630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776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50</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Open Recipient’s Appointment Record via Appointments Tab</a:t>
            </a:r>
          </a:p>
        </p:txBody>
      </p:sp>
      <p:grpSp>
        <p:nvGrpSpPr>
          <p:cNvPr id="4" name="Group 3">
            <a:extLst>
              <a:ext uri="{FF2B5EF4-FFF2-40B4-BE49-F238E27FC236}">
                <a16:creationId xmlns:a16="http://schemas.microsoft.com/office/drawing/2014/main" id="{F799303E-ED43-4607-910F-3E616E098663}"/>
              </a:ext>
            </a:extLst>
          </p:cNvPr>
          <p:cNvGrpSpPr/>
          <p:nvPr/>
        </p:nvGrpSpPr>
        <p:grpSpPr>
          <a:xfrm>
            <a:off x="1114025" y="1295902"/>
            <a:ext cx="9963950" cy="3788791"/>
            <a:chOff x="1114025" y="1295902"/>
            <a:chExt cx="9963950" cy="3788791"/>
          </a:xfrm>
        </p:grpSpPr>
        <p:pic>
          <p:nvPicPr>
            <p:cNvPr id="3" name="Picture 2" descr="Graphical user interface, email&#10;&#10;Description automatically generated">
              <a:extLst>
                <a:ext uri="{FF2B5EF4-FFF2-40B4-BE49-F238E27FC236}">
                  <a16:creationId xmlns:a16="http://schemas.microsoft.com/office/drawing/2014/main" id="{2E4F8D00-FA11-4444-88CC-7DBC550AF3C9}"/>
                </a:ext>
              </a:extLst>
            </p:cNvPr>
            <p:cNvPicPr>
              <a:picLocks noChangeAspect="1"/>
            </p:cNvPicPr>
            <p:nvPr/>
          </p:nvPicPr>
          <p:blipFill rotWithShape="1">
            <a:blip r:embed="rId8">
              <a:extLst>
                <a:ext uri="{28A0092B-C50C-407E-A947-70E740481C1C}">
                  <a14:useLocalDpi xmlns:a14="http://schemas.microsoft.com/office/drawing/2010/main" val="0"/>
                </a:ext>
              </a:extLst>
            </a:blip>
            <a:srcRect b="44754"/>
            <a:stretch/>
          </p:blipFill>
          <p:spPr>
            <a:xfrm>
              <a:off x="1114025" y="1295902"/>
              <a:ext cx="9963950" cy="3788791"/>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AA609D35-8756-449E-9722-011534B6F506}"/>
                </a:ext>
              </a:extLst>
            </p:cNvPr>
            <p:cNvSpPr/>
            <p:nvPr/>
          </p:nvSpPr>
          <p:spPr>
            <a:xfrm>
              <a:off x="2989236" y="2138661"/>
              <a:ext cx="835631" cy="3210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9ACF57B-B838-477D-8F83-4469F18FCA3F}"/>
                </a:ext>
              </a:extLst>
            </p:cNvPr>
            <p:cNvSpPr/>
            <p:nvPr/>
          </p:nvSpPr>
          <p:spPr>
            <a:xfrm>
              <a:off x="1205042" y="4513870"/>
              <a:ext cx="4995036" cy="25555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33158011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1980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51</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Begin Edit Vaccine Administration</a:t>
            </a:r>
          </a:p>
        </p:txBody>
      </p:sp>
      <p:grpSp>
        <p:nvGrpSpPr>
          <p:cNvPr id="5" name="Group 4">
            <a:extLst>
              <a:ext uri="{FF2B5EF4-FFF2-40B4-BE49-F238E27FC236}">
                <a16:creationId xmlns:a16="http://schemas.microsoft.com/office/drawing/2014/main" id="{1E9A45FF-F9A7-4E92-8727-B352CBE3AC6A}"/>
              </a:ext>
            </a:extLst>
          </p:cNvPr>
          <p:cNvGrpSpPr/>
          <p:nvPr/>
        </p:nvGrpSpPr>
        <p:grpSpPr>
          <a:xfrm>
            <a:off x="1792941" y="972480"/>
            <a:ext cx="8606118" cy="4913040"/>
            <a:chOff x="1792941" y="972480"/>
            <a:chExt cx="8606118" cy="4913040"/>
          </a:xfrm>
        </p:grpSpPr>
        <p:pic>
          <p:nvPicPr>
            <p:cNvPr id="3" name="Picture 2" descr="Graphical user interface, application, website&#10;&#10;Description automatically generated">
              <a:extLst>
                <a:ext uri="{FF2B5EF4-FFF2-40B4-BE49-F238E27FC236}">
                  <a16:creationId xmlns:a16="http://schemas.microsoft.com/office/drawing/2014/main" id="{9AA6A284-6034-4F96-B10F-2BCFE9C773A2}"/>
                </a:ext>
              </a:extLst>
            </p:cNvPr>
            <p:cNvPicPr>
              <a:picLocks noChangeAspect="1"/>
            </p:cNvPicPr>
            <p:nvPr/>
          </p:nvPicPr>
          <p:blipFill rotWithShape="1">
            <a:blip r:embed="rId8">
              <a:extLst>
                <a:ext uri="{28A0092B-C50C-407E-A947-70E740481C1C}">
                  <a14:useLocalDpi xmlns:a14="http://schemas.microsoft.com/office/drawing/2010/main" val="0"/>
                </a:ext>
              </a:extLst>
            </a:blip>
            <a:srcRect b="28361"/>
            <a:stretch/>
          </p:blipFill>
          <p:spPr>
            <a:xfrm>
              <a:off x="1792941" y="972480"/>
              <a:ext cx="8606118" cy="4913040"/>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05AE2CCB-86A2-4A8A-A1C7-9D0CDB35E19C}"/>
                </a:ext>
              </a:extLst>
            </p:cNvPr>
            <p:cNvSpPr/>
            <p:nvPr/>
          </p:nvSpPr>
          <p:spPr>
            <a:xfrm>
              <a:off x="1892300" y="2679700"/>
              <a:ext cx="5080000" cy="316176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2C78CFA-A510-4EC2-B942-4282C10332C9}"/>
                </a:ext>
              </a:extLst>
            </p:cNvPr>
            <p:cNvSpPr/>
            <p:nvPr/>
          </p:nvSpPr>
          <p:spPr>
            <a:xfrm>
              <a:off x="6548878" y="4214507"/>
              <a:ext cx="304800" cy="266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59CA189-F90B-4540-8CAB-F010AC548E2B}"/>
                </a:ext>
              </a:extLst>
            </p:cNvPr>
            <p:cNvSpPr/>
            <p:nvPr/>
          </p:nvSpPr>
          <p:spPr>
            <a:xfrm>
              <a:off x="6548878" y="4571188"/>
              <a:ext cx="304800" cy="266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60B1638F-34BD-4789-B7AA-C04B70C005D6}"/>
                </a:ext>
              </a:extLst>
            </p:cNvPr>
            <p:cNvSpPr/>
            <p:nvPr/>
          </p:nvSpPr>
          <p:spPr>
            <a:xfrm>
              <a:off x="6548878" y="4918141"/>
              <a:ext cx="304800" cy="266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8C7F34D-D794-4898-8231-31D98CBE87CC}"/>
                </a:ext>
              </a:extLst>
            </p:cNvPr>
            <p:cNvSpPr/>
            <p:nvPr/>
          </p:nvSpPr>
          <p:spPr>
            <a:xfrm>
              <a:off x="6548878" y="5269957"/>
              <a:ext cx="304800" cy="266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84E3FBC-2C2B-46D4-AACB-B56B68A9C233}"/>
                </a:ext>
              </a:extLst>
            </p:cNvPr>
            <p:cNvSpPr/>
            <p:nvPr/>
          </p:nvSpPr>
          <p:spPr>
            <a:xfrm>
              <a:off x="3953965" y="3852038"/>
              <a:ext cx="304800" cy="266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048A87A-C55A-4641-9A5D-A5FECF6CCED4}"/>
                </a:ext>
              </a:extLst>
            </p:cNvPr>
            <p:cNvSpPr/>
            <p:nvPr/>
          </p:nvSpPr>
          <p:spPr>
            <a:xfrm>
              <a:off x="3953965" y="4555672"/>
              <a:ext cx="304800" cy="2667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0219443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185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52</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Edit Vaccine Administration Details</a:t>
            </a:r>
          </a:p>
        </p:txBody>
      </p:sp>
      <p:grpSp>
        <p:nvGrpSpPr>
          <p:cNvPr id="4" name="Group 3">
            <a:extLst>
              <a:ext uri="{FF2B5EF4-FFF2-40B4-BE49-F238E27FC236}">
                <a16:creationId xmlns:a16="http://schemas.microsoft.com/office/drawing/2014/main" id="{B0A069A3-218C-430E-A11C-CBBE1C918BFD}"/>
              </a:ext>
            </a:extLst>
          </p:cNvPr>
          <p:cNvGrpSpPr/>
          <p:nvPr/>
        </p:nvGrpSpPr>
        <p:grpSpPr>
          <a:xfrm>
            <a:off x="1709589" y="827548"/>
            <a:ext cx="4855598" cy="5814339"/>
            <a:chOff x="4262784" y="770212"/>
            <a:chExt cx="3444369" cy="4124462"/>
          </a:xfrm>
        </p:grpSpPr>
        <p:pic>
          <p:nvPicPr>
            <p:cNvPr id="3" name="Picture 2" descr="Graphical user interface, application&#10;&#10;Description automatically generated">
              <a:extLst>
                <a:ext uri="{FF2B5EF4-FFF2-40B4-BE49-F238E27FC236}">
                  <a16:creationId xmlns:a16="http://schemas.microsoft.com/office/drawing/2014/main" id="{67991216-87B0-433C-A3B3-B887E5A9D75B}"/>
                </a:ext>
              </a:extLst>
            </p:cNvPr>
            <p:cNvPicPr>
              <a:picLocks noChangeAspect="1"/>
            </p:cNvPicPr>
            <p:nvPr/>
          </p:nvPicPr>
          <p:blipFill rotWithShape="1">
            <a:blip r:embed="rId8">
              <a:extLst>
                <a:ext uri="{28A0092B-C50C-407E-A947-70E740481C1C}">
                  <a14:useLocalDpi xmlns:a14="http://schemas.microsoft.com/office/drawing/2010/main" val="0"/>
                </a:ext>
              </a:extLst>
            </a:blip>
            <a:srcRect r="40010" b="31021"/>
            <a:stretch/>
          </p:blipFill>
          <p:spPr>
            <a:xfrm>
              <a:off x="4262784" y="770212"/>
              <a:ext cx="3444369" cy="4124462"/>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26F3467C-2261-459B-93C7-F0D6CD480638}"/>
                </a:ext>
              </a:extLst>
            </p:cNvPr>
            <p:cNvSpPr/>
            <p:nvPr/>
          </p:nvSpPr>
          <p:spPr>
            <a:xfrm>
              <a:off x="4355869" y="3496886"/>
              <a:ext cx="1590502" cy="44888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4D899CD5-29A4-49FD-A25C-25C83F225E9C}"/>
                </a:ext>
              </a:extLst>
            </p:cNvPr>
            <p:cNvSpPr/>
            <p:nvPr/>
          </p:nvSpPr>
          <p:spPr>
            <a:xfrm>
              <a:off x="6001789" y="3212924"/>
              <a:ext cx="1634835" cy="16417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4" name="Picture 13" descr="Graphical user interface, application&#10;&#10;Description automatically generated">
            <a:extLst>
              <a:ext uri="{FF2B5EF4-FFF2-40B4-BE49-F238E27FC236}">
                <a16:creationId xmlns:a16="http://schemas.microsoft.com/office/drawing/2014/main" id="{267C1E16-5E9F-4AB1-8B6F-03A096FD2FA2}"/>
              </a:ext>
            </a:extLst>
          </p:cNvPr>
          <p:cNvPicPr>
            <a:picLocks noChangeAspect="1"/>
          </p:cNvPicPr>
          <p:nvPr/>
        </p:nvPicPr>
        <p:blipFill rotWithShape="1">
          <a:blip r:embed="rId8">
            <a:extLst>
              <a:ext uri="{28A0092B-C50C-407E-A947-70E740481C1C}">
                <a14:useLocalDpi xmlns:a14="http://schemas.microsoft.com/office/drawing/2010/main" val="0"/>
              </a:ext>
            </a:extLst>
          </a:blip>
          <a:srcRect t="69013" r="40010"/>
          <a:stretch/>
        </p:blipFill>
        <p:spPr>
          <a:xfrm>
            <a:off x="6787397" y="3734717"/>
            <a:ext cx="4775136" cy="2568623"/>
          </a:xfrm>
          <a:prstGeom prst="rect">
            <a:avLst/>
          </a:prstGeom>
          <a:ln>
            <a:solidFill>
              <a:srgbClr val="4472C4"/>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4099846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390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53</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Save New Vaccine Administration Details</a:t>
            </a:r>
          </a:p>
        </p:txBody>
      </p:sp>
      <p:grpSp>
        <p:nvGrpSpPr>
          <p:cNvPr id="4" name="Group 3">
            <a:extLst>
              <a:ext uri="{FF2B5EF4-FFF2-40B4-BE49-F238E27FC236}">
                <a16:creationId xmlns:a16="http://schemas.microsoft.com/office/drawing/2014/main" id="{DDA58E90-5349-46CC-B32B-75663F9C8E2A}"/>
              </a:ext>
            </a:extLst>
          </p:cNvPr>
          <p:cNvGrpSpPr/>
          <p:nvPr/>
        </p:nvGrpSpPr>
        <p:grpSpPr>
          <a:xfrm>
            <a:off x="4006979" y="930785"/>
            <a:ext cx="4178043" cy="5731685"/>
            <a:chOff x="4006979" y="930785"/>
            <a:chExt cx="4178043" cy="5731685"/>
          </a:xfrm>
        </p:grpSpPr>
        <p:pic>
          <p:nvPicPr>
            <p:cNvPr id="3" name="Picture 2" descr="Graphical user interface, application&#10;&#10;Description automatically generated">
              <a:extLst>
                <a:ext uri="{FF2B5EF4-FFF2-40B4-BE49-F238E27FC236}">
                  <a16:creationId xmlns:a16="http://schemas.microsoft.com/office/drawing/2014/main" id="{AE1C8600-0487-425F-A0F1-2DBE0889478F}"/>
                </a:ext>
              </a:extLst>
            </p:cNvPr>
            <p:cNvPicPr>
              <a:picLocks noChangeAspect="1"/>
            </p:cNvPicPr>
            <p:nvPr/>
          </p:nvPicPr>
          <p:blipFill rotWithShape="1">
            <a:blip r:embed="rId8">
              <a:extLst>
                <a:ext uri="{28A0092B-C50C-407E-A947-70E740481C1C}">
                  <a14:useLocalDpi xmlns:a14="http://schemas.microsoft.com/office/drawing/2010/main" val="0"/>
                </a:ext>
              </a:extLst>
            </a:blip>
            <a:srcRect t="19050" r="40076" b="2947"/>
            <a:stretch/>
          </p:blipFill>
          <p:spPr>
            <a:xfrm>
              <a:off x="4006979" y="930785"/>
              <a:ext cx="4178043" cy="5731685"/>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5772864B-8730-44E2-BEF5-B75DC9F4319A}"/>
                </a:ext>
              </a:extLst>
            </p:cNvPr>
            <p:cNvSpPr/>
            <p:nvPr/>
          </p:nvSpPr>
          <p:spPr>
            <a:xfrm>
              <a:off x="6086570" y="2854035"/>
              <a:ext cx="2026652" cy="5098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9837BF53-9A98-4FF1-A8CD-10F2DAF5FE4C}"/>
                </a:ext>
              </a:extLst>
            </p:cNvPr>
            <p:cNvSpPr/>
            <p:nvPr/>
          </p:nvSpPr>
          <p:spPr>
            <a:xfrm>
              <a:off x="6096001" y="4123111"/>
              <a:ext cx="1972886" cy="44888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2784F862-E48F-46AD-88A7-F5CBE971ACBC}"/>
                </a:ext>
              </a:extLst>
            </p:cNvPr>
            <p:cNvSpPr/>
            <p:nvPr/>
          </p:nvSpPr>
          <p:spPr>
            <a:xfrm>
              <a:off x="6096000" y="6353452"/>
              <a:ext cx="420210" cy="25745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312558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595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54</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Change Vaccine Inventory</a:t>
            </a:r>
          </a:p>
        </p:txBody>
      </p:sp>
      <p:grpSp>
        <p:nvGrpSpPr>
          <p:cNvPr id="16" name="Group 15">
            <a:extLst>
              <a:ext uri="{FF2B5EF4-FFF2-40B4-BE49-F238E27FC236}">
                <a16:creationId xmlns:a16="http://schemas.microsoft.com/office/drawing/2014/main" id="{8E16836A-76E5-4244-91C2-F4462A51E648}"/>
              </a:ext>
            </a:extLst>
          </p:cNvPr>
          <p:cNvGrpSpPr/>
          <p:nvPr/>
        </p:nvGrpSpPr>
        <p:grpSpPr>
          <a:xfrm>
            <a:off x="2547887" y="853776"/>
            <a:ext cx="7096227" cy="5654806"/>
            <a:chOff x="2547887" y="853776"/>
            <a:chExt cx="7096227" cy="5654806"/>
          </a:xfrm>
        </p:grpSpPr>
        <p:grpSp>
          <p:nvGrpSpPr>
            <p:cNvPr id="15" name="Group 14">
              <a:extLst>
                <a:ext uri="{FF2B5EF4-FFF2-40B4-BE49-F238E27FC236}">
                  <a16:creationId xmlns:a16="http://schemas.microsoft.com/office/drawing/2014/main" id="{79249EAE-BC2A-4395-AB46-D4F0BB449E32}"/>
                </a:ext>
              </a:extLst>
            </p:cNvPr>
            <p:cNvGrpSpPr/>
            <p:nvPr/>
          </p:nvGrpSpPr>
          <p:grpSpPr>
            <a:xfrm>
              <a:off x="2547887" y="853776"/>
              <a:ext cx="7096227" cy="5654806"/>
              <a:chOff x="1792941" y="0"/>
              <a:chExt cx="8606118" cy="6858000"/>
            </a:xfrm>
          </p:grpSpPr>
          <p:pic>
            <p:nvPicPr>
              <p:cNvPr id="5" name="Picture 4" descr="Graphical user interface, application, website&#10;&#10;Description automatically generated">
                <a:extLst>
                  <a:ext uri="{FF2B5EF4-FFF2-40B4-BE49-F238E27FC236}">
                    <a16:creationId xmlns:a16="http://schemas.microsoft.com/office/drawing/2014/main" id="{CFEC9338-4F54-49B9-A860-CF3115EA62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92941" y="0"/>
                <a:ext cx="8606118" cy="6858000"/>
              </a:xfrm>
              <a:prstGeom prst="rect">
                <a:avLst/>
              </a:prstGeom>
              <a:ln>
                <a:solidFill>
                  <a:srgbClr val="4472C4"/>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93D995DD-1DE3-4318-A8E7-0A3A0FD59D06}"/>
                  </a:ext>
                </a:extLst>
              </p:cNvPr>
              <p:cNvPicPr>
                <a:picLocks noChangeAspect="1"/>
              </p:cNvPicPr>
              <p:nvPr/>
            </p:nvPicPr>
            <p:blipFill>
              <a:blip r:embed="rId9"/>
              <a:stretch>
                <a:fillRect/>
              </a:stretch>
            </p:blipFill>
            <p:spPr>
              <a:xfrm>
                <a:off x="4544703" y="2509914"/>
                <a:ext cx="1135464" cy="287414"/>
              </a:xfrm>
              <a:prstGeom prst="rect">
                <a:avLst/>
              </a:prstGeom>
            </p:spPr>
          </p:pic>
          <p:sp>
            <p:nvSpPr>
              <p:cNvPr id="14" name="Rectangle 13">
                <a:extLst>
                  <a:ext uri="{FF2B5EF4-FFF2-40B4-BE49-F238E27FC236}">
                    <a16:creationId xmlns:a16="http://schemas.microsoft.com/office/drawing/2014/main" id="{2BC05665-86CF-4DF4-9592-ABD6BC36D449}"/>
                  </a:ext>
                </a:extLst>
              </p:cNvPr>
              <p:cNvSpPr/>
              <p:nvPr/>
            </p:nvSpPr>
            <p:spPr>
              <a:xfrm>
                <a:off x="5612642" y="2572603"/>
                <a:ext cx="689212" cy="2115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7" name="Rectangle 16">
              <a:extLst>
                <a:ext uri="{FF2B5EF4-FFF2-40B4-BE49-F238E27FC236}">
                  <a16:creationId xmlns:a16="http://schemas.microsoft.com/office/drawing/2014/main" id="{E2A5CEBA-EFE1-45C8-A251-C93ABD2484F1}"/>
                </a:ext>
              </a:extLst>
            </p:cNvPr>
            <p:cNvSpPr/>
            <p:nvPr/>
          </p:nvSpPr>
          <p:spPr>
            <a:xfrm>
              <a:off x="4736869" y="3733800"/>
              <a:ext cx="796098" cy="2751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8AC0997-414C-4A5C-AAF8-7C33FEA5192A}"/>
                </a:ext>
              </a:extLst>
            </p:cNvPr>
            <p:cNvSpPr/>
            <p:nvPr/>
          </p:nvSpPr>
          <p:spPr>
            <a:xfrm>
              <a:off x="4736869" y="4582437"/>
              <a:ext cx="796098" cy="2751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A8EBD6C0-E33D-4198-8BF1-297CA59309E2}"/>
                </a:ext>
              </a:extLst>
            </p:cNvPr>
            <p:cNvSpPr/>
            <p:nvPr/>
          </p:nvSpPr>
          <p:spPr>
            <a:xfrm>
              <a:off x="7576713" y="1901283"/>
              <a:ext cx="1098936" cy="2751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363650621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2800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55</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Change Vaccine Inventory</a:t>
            </a:r>
          </a:p>
        </p:txBody>
      </p:sp>
      <p:grpSp>
        <p:nvGrpSpPr>
          <p:cNvPr id="12" name="Group 11">
            <a:extLst>
              <a:ext uri="{FF2B5EF4-FFF2-40B4-BE49-F238E27FC236}">
                <a16:creationId xmlns:a16="http://schemas.microsoft.com/office/drawing/2014/main" id="{27FD27EA-74B9-407A-B059-2415EBFBBEEC}"/>
              </a:ext>
            </a:extLst>
          </p:cNvPr>
          <p:cNvGrpSpPr/>
          <p:nvPr/>
        </p:nvGrpSpPr>
        <p:grpSpPr>
          <a:xfrm>
            <a:off x="99188" y="888747"/>
            <a:ext cx="4027850" cy="2451734"/>
            <a:chOff x="99188" y="888747"/>
            <a:chExt cx="4027850" cy="2451734"/>
          </a:xfrm>
        </p:grpSpPr>
        <p:pic>
          <p:nvPicPr>
            <p:cNvPr id="3" name="Picture 2" descr="Graphical user interface, application&#10;&#10;Description automatically generated">
              <a:extLst>
                <a:ext uri="{FF2B5EF4-FFF2-40B4-BE49-F238E27FC236}">
                  <a16:creationId xmlns:a16="http://schemas.microsoft.com/office/drawing/2014/main" id="{74A7F70A-6D5B-4758-A0B2-E7A491A83397}"/>
                </a:ext>
              </a:extLst>
            </p:cNvPr>
            <p:cNvPicPr>
              <a:picLocks noChangeAspect="1"/>
            </p:cNvPicPr>
            <p:nvPr/>
          </p:nvPicPr>
          <p:blipFill rotWithShape="1">
            <a:blip r:embed="rId8">
              <a:extLst>
                <a:ext uri="{28A0092B-C50C-407E-A947-70E740481C1C}">
                  <a14:useLocalDpi xmlns:a14="http://schemas.microsoft.com/office/drawing/2010/main" val="0"/>
                </a:ext>
              </a:extLst>
            </a:blip>
            <a:srcRect l="25088" t="30960" r="25208" b="31073"/>
            <a:stretch/>
          </p:blipFill>
          <p:spPr>
            <a:xfrm>
              <a:off x="99188" y="888747"/>
              <a:ext cx="4027850" cy="2451734"/>
            </a:xfrm>
            <a:prstGeom prst="rect">
              <a:avLst/>
            </a:prstGeom>
            <a:ln>
              <a:solidFill>
                <a:srgbClr val="4472C4"/>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E265EAEB-75CD-48EE-8ED1-E1C805AE921A}"/>
                </a:ext>
              </a:extLst>
            </p:cNvPr>
            <p:cNvSpPr/>
            <p:nvPr/>
          </p:nvSpPr>
          <p:spPr>
            <a:xfrm>
              <a:off x="1135025" y="920794"/>
              <a:ext cx="1909258" cy="2431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348710BD-3D75-4853-BC18-B9C4EC19CF94}"/>
                </a:ext>
              </a:extLst>
            </p:cNvPr>
            <p:cNvSpPr/>
            <p:nvPr/>
          </p:nvSpPr>
          <p:spPr>
            <a:xfrm>
              <a:off x="146858" y="1292978"/>
              <a:ext cx="1062230" cy="29747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29AD7F18-B266-44A9-A730-6A4CAB5017C0}"/>
              </a:ext>
            </a:extLst>
          </p:cNvPr>
          <p:cNvGrpSpPr/>
          <p:nvPr/>
        </p:nvGrpSpPr>
        <p:grpSpPr>
          <a:xfrm>
            <a:off x="3757832" y="2299115"/>
            <a:ext cx="3960056" cy="2451734"/>
            <a:chOff x="3757832" y="2299115"/>
            <a:chExt cx="3960056" cy="2451734"/>
          </a:xfrm>
        </p:grpSpPr>
        <p:pic>
          <p:nvPicPr>
            <p:cNvPr id="10" name="Picture 9" descr="Graphical user interface, text, application, email&#10;&#10;Description automatically generated">
              <a:extLst>
                <a:ext uri="{FF2B5EF4-FFF2-40B4-BE49-F238E27FC236}">
                  <a16:creationId xmlns:a16="http://schemas.microsoft.com/office/drawing/2014/main" id="{57BEA841-09ED-4E6E-A0EC-AF45948E84E5}"/>
                </a:ext>
              </a:extLst>
            </p:cNvPr>
            <p:cNvPicPr>
              <a:picLocks noChangeAspect="1"/>
            </p:cNvPicPr>
            <p:nvPr/>
          </p:nvPicPr>
          <p:blipFill rotWithShape="1">
            <a:blip r:embed="rId9">
              <a:extLst>
                <a:ext uri="{28A0092B-C50C-407E-A947-70E740481C1C}">
                  <a14:useLocalDpi xmlns:a14="http://schemas.microsoft.com/office/drawing/2010/main" val="0"/>
                </a:ext>
              </a:extLst>
            </a:blip>
            <a:srcRect l="1957" t="4648" r="2691" b="5566"/>
            <a:stretch/>
          </p:blipFill>
          <p:spPr>
            <a:xfrm>
              <a:off x="3757832" y="2299115"/>
              <a:ext cx="3960056" cy="2451734"/>
            </a:xfrm>
            <a:prstGeom prst="rect">
              <a:avLst/>
            </a:prstGeom>
            <a:ln>
              <a:solidFill>
                <a:srgbClr val="4472C4"/>
              </a:solidFill>
            </a:ln>
            <a:effectLst>
              <a:outerShdw blurRad="50800" dist="38100" dir="2700000" algn="tl" rotWithShape="0">
                <a:prstClr val="black">
                  <a:alpha val="40000"/>
                </a:prstClr>
              </a:outerShdw>
            </a:effectLst>
          </p:spPr>
        </p:pic>
        <p:sp>
          <p:nvSpPr>
            <p:cNvPr id="14" name="Rectangle 13">
              <a:extLst>
                <a:ext uri="{FF2B5EF4-FFF2-40B4-BE49-F238E27FC236}">
                  <a16:creationId xmlns:a16="http://schemas.microsoft.com/office/drawing/2014/main" id="{C8C2C940-8BB8-4F96-B56D-F72BB3BB95A0}"/>
                </a:ext>
              </a:extLst>
            </p:cNvPr>
            <p:cNvSpPr/>
            <p:nvPr/>
          </p:nvSpPr>
          <p:spPr>
            <a:xfrm>
              <a:off x="3851651" y="3524229"/>
              <a:ext cx="3774833" cy="8143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3DD582B3-5AC5-49E8-89BC-3D79C2DC953B}"/>
              </a:ext>
            </a:extLst>
          </p:cNvPr>
          <p:cNvGrpSpPr/>
          <p:nvPr/>
        </p:nvGrpSpPr>
        <p:grpSpPr>
          <a:xfrm>
            <a:off x="7444822" y="3863754"/>
            <a:ext cx="4277533" cy="2599995"/>
            <a:chOff x="7444822" y="3863754"/>
            <a:chExt cx="4277533" cy="2599995"/>
          </a:xfrm>
        </p:grpSpPr>
        <p:pic>
          <p:nvPicPr>
            <p:cNvPr id="5" name="Picture 4" descr="Graphical user interface, application&#10;&#10;Description automatically generated">
              <a:extLst>
                <a:ext uri="{FF2B5EF4-FFF2-40B4-BE49-F238E27FC236}">
                  <a16:creationId xmlns:a16="http://schemas.microsoft.com/office/drawing/2014/main" id="{4A1A3F20-8E39-4404-805A-4CFCCAA9F49E}"/>
                </a:ext>
              </a:extLst>
            </p:cNvPr>
            <p:cNvPicPr>
              <a:picLocks noChangeAspect="1"/>
            </p:cNvPicPr>
            <p:nvPr/>
          </p:nvPicPr>
          <p:blipFill rotWithShape="1">
            <a:blip r:embed="rId10">
              <a:extLst>
                <a:ext uri="{28A0092B-C50C-407E-A947-70E740481C1C}">
                  <a14:useLocalDpi xmlns:a14="http://schemas.microsoft.com/office/drawing/2010/main" val="0"/>
                </a:ext>
              </a:extLst>
            </a:blip>
            <a:srcRect l="25249" t="31439" r="25047" b="30649"/>
            <a:stretch/>
          </p:blipFill>
          <p:spPr>
            <a:xfrm>
              <a:off x="7444822" y="3863754"/>
              <a:ext cx="4277533" cy="2599995"/>
            </a:xfrm>
            <a:prstGeom prst="rect">
              <a:avLst/>
            </a:prstGeom>
            <a:ln>
              <a:solidFill>
                <a:srgbClr val="4472C4"/>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AC627836-485C-46FF-B0F5-951EDD4BDE8D}"/>
                </a:ext>
              </a:extLst>
            </p:cNvPr>
            <p:cNvSpPr/>
            <p:nvPr/>
          </p:nvSpPr>
          <p:spPr>
            <a:xfrm>
              <a:off x="7476564" y="4678061"/>
              <a:ext cx="2013218" cy="42413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0F40064-080C-4D15-A881-8BB53B8D87C6}"/>
                </a:ext>
              </a:extLst>
            </p:cNvPr>
            <p:cNvSpPr/>
            <p:nvPr/>
          </p:nvSpPr>
          <p:spPr>
            <a:xfrm>
              <a:off x="11132745" y="6144106"/>
              <a:ext cx="516047" cy="2751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19361727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004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56</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Vaccine Inventory Change</a:t>
            </a:r>
          </a:p>
        </p:txBody>
      </p:sp>
      <p:grpSp>
        <p:nvGrpSpPr>
          <p:cNvPr id="4" name="Group 3">
            <a:extLst>
              <a:ext uri="{FF2B5EF4-FFF2-40B4-BE49-F238E27FC236}">
                <a16:creationId xmlns:a16="http://schemas.microsoft.com/office/drawing/2014/main" id="{CF4C2C6F-864E-4C34-830B-9E9AE373D05F}"/>
              </a:ext>
            </a:extLst>
          </p:cNvPr>
          <p:cNvGrpSpPr/>
          <p:nvPr/>
        </p:nvGrpSpPr>
        <p:grpSpPr>
          <a:xfrm>
            <a:off x="3048152" y="851868"/>
            <a:ext cx="6095696" cy="5793723"/>
            <a:chOff x="3048152" y="851868"/>
            <a:chExt cx="6095696" cy="5793723"/>
          </a:xfrm>
        </p:grpSpPr>
        <p:pic>
          <p:nvPicPr>
            <p:cNvPr id="3" name="Picture 2" descr="Graphical user interface, application, website&#10;&#10;Description automatically generated">
              <a:extLst>
                <a:ext uri="{FF2B5EF4-FFF2-40B4-BE49-F238E27FC236}">
                  <a16:creationId xmlns:a16="http://schemas.microsoft.com/office/drawing/2014/main" id="{DA6CC7D7-B316-41F8-B714-B355A649A02E}"/>
                </a:ext>
              </a:extLst>
            </p:cNvPr>
            <p:cNvPicPr>
              <a:picLocks noChangeAspect="1"/>
            </p:cNvPicPr>
            <p:nvPr/>
          </p:nvPicPr>
          <p:blipFill rotWithShape="1">
            <a:blip r:embed="rId8">
              <a:extLst>
                <a:ext uri="{28A0092B-C50C-407E-A947-70E740481C1C}">
                  <a14:useLocalDpi xmlns:a14="http://schemas.microsoft.com/office/drawing/2010/main" val="0"/>
                </a:ext>
              </a:extLst>
            </a:blip>
            <a:srcRect r="40696" b="29266"/>
            <a:stretch/>
          </p:blipFill>
          <p:spPr>
            <a:xfrm>
              <a:off x="3048152" y="851868"/>
              <a:ext cx="6095696" cy="5793723"/>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7FF3455D-2235-4968-BBA2-3C7414431BCB}"/>
                </a:ext>
              </a:extLst>
            </p:cNvPr>
            <p:cNvSpPr/>
            <p:nvPr/>
          </p:nvSpPr>
          <p:spPr>
            <a:xfrm>
              <a:off x="6253456" y="3843947"/>
              <a:ext cx="2166824" cy="35845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9880709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209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57</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Review Changes</a:t>
            </a:r>
          </a:p>
        </p:txBody>
      </p:sp>
      <p:grpSp>
        <p:nvGrpSpPr>
          <p:cNvPr id="4" name="Group 3">
            <a:extLst>
              <a:ext uri="{FF2B5EF4-FFF2-40B4-BE49-F238E27FC236}">
                <a16:creationId xmlns:a16="http://schemas.microsoft.com/office/drawing/2014/main" id="{F31C3CB1-1DB1-4773-B13D-83212CC03BAD}"/>
              </a:ext>
            </a:extLst>
          </p:cNvPr>
          <p:cNvGrpSpPr/>
          <p:nvPr/>
        </p:nvGrpSpPr>
        <p:grpSpPr>
          <a:xfrm>
            <a:off x="3093898" y="958889"/>
            <a:ext cx="6004204" cy="5405847"/>
            <a:chOff x="3093898" y="958889"/>
            <a:chExt cx="6004204" cy="5405847"/>
          </a:xfrm>
        </p:grpSpPr>
        <p:pic>
          <p:nvPicPr>
            <p:cNvPr id="3" name="Picture 2">
              <a:extLst>
                <a:ext uri="{FF2B5EF4-FFF2-40B4-BE49-F238E27FC236}">
                  <a16:creationId xmlns:a16="http://schemas.microsoft.com/office/drawing/2014/main" id="{CDB7E490-E4B3-4A44-A4EE-7B3CF62B6060}"/>
                </a:ext>
              </a:extLst>
            </p:cNvPr>
            <p:cNvPicPr>
              <a:picLocks noChangeAspect="1"/>
            </p:cNvPicPr>
            <p:nvPr/>
          </p:nvPicPr>
          <p:blipFill rotWithShape="1">
            <a:blip r:embed="rId8">
              <a:extLst>
                <a:ext uri="{28A0092B-C50C-407E-A947-70E740481C1C}">
                  <a14:useLocalDpi xmlns:a14="http://schemas.microsoft.com/office/drawing/2010/main" val="0"/>
                </a:ext>
              </a:extLst>
            </a:blip>
            <a:srcRect t="-35" r="39740" b="21210"/>
            <a:stretch/>
          </p:blipFill>
          <p:spPr>
            <a:xfrm>
              <a:off x="3093898" y="958889"/>
              <a:ext cx="6004204" cy="5405847"/>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ED60DA7E-F04C-4861-B44C-B45421DC7383}"/>
                </a:ext>
              </a:extLst>
            </p:cNvPr>
            <p:cNvSpPr/>
            <p:nvPr/>
          </p:nvSpPr>
          <p:spPr>
            <a:xfrm>
              <a:off x="3237270" y="4425779"/>
              <a:ext cx="5309419" cy="2751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0E542C8-E309-4FBD-82F8-A35698E67D7B}"/>
                </a:ext>
              </a:extLst>
            </p:cNvPr>
            <p:cNvSpPr/>
            <p:nvPr/>
          </p:nvSpPr>
          <p:spPr>
            <a:xfrm>
              <a:off x="4085303" y="2554751"/>
              <a:ext cx="803787" cy="2751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4665248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4145"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780140"/>
            <a:ext cx="8194472" cy="955423"/>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000" b="0">
                <a:solidFill>
                  <a:srgbClr val="0028A0"/>
                </a:solidFill>
                <a:latin typeface="Arial" panose="020B0604020202020204" pitchFamily="34" charset="0"/>
                <a:cs typeface="Arial" panose="020B0604020202020204" pitchFamily="34" charset="0"/>
              </a:rPr>
              <a:t>Edit the Vaccine Administration</a:t>
            </a:r>
          </a:p>
          <a:p>
            <a:pPr>
              <a:spcAft>
                <a:spcPts val="1200"/>
              </a:spcAft>
            </a:pPr>
            <a:r>
              <a:rPr lang="en-US" sz="3000" b="0">
                <a:solidFill>
                  <a:srgbClr val="0028A0"/>
                </a:solidFill>
                <a:latin typeface="Arial" panose="020B0604020202020204" pitchFamily="34" charset="0"/>
                <a:cs typeface="Arial" panose="020B0604020202020204" pitchFamily="34" charset="0"/>
              </a:rPr>
              <a:t>Recipient After Submission</a:t>
            </a:r>
          </a:p>
        </p:txBody>
      </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36225196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619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59</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Change Recipient</a:t>
            </a:r>
          </a:p>
        </p:txBody>
      </p:sp>
      <p:grpSp>
        <p:nvGrpSpPr>
          <p:cNvPr id="2" name="Group 1">
            <a:extLst>
              <a:ext uri="{FF2B5EF4-FFF2-40B4-BE49-F238E27FC236}">
                <a16:creationId xmlns:a16="http://schemas.microsoft.com/office/drawing/2014/main" id="{D73FA7AF-C354-4446-8686-9A978E88F9F8}"/>
              </a:ext>
            </a:extLst>
          </p:cNvPr>
          <p:cNvGrpSpPr/>
          <p:nvPr/>
        </p:nvGrpSpPr>
        <p:grpSpPr>
          <a:xfrm>
            <a:off x="1524000" y="973993"/>
            <a:ext cx="9144000" cy="5170113"/>
            <a:chOff x="1524000" y="973993"/>
            <a:chExt cx="9144000" cy="5170113"/>
          </a:xfrm>
        </p:grpSpPr>
        <p:pic>
          <p:nvPicPr>
            <p:cNvPr id="10" name="Picture 9" descr="Graphical user interface, application, website&#10;&#10;Description automatically generated">
              <a:extLst>
                <a:ext uri="{FF2B5EF4-FFF2-40B4-BE49-F238E27FC236}">
                  <a16:creationId xmlns:a16="http://schemas.microsoft.com/office/drawing/2014/main" id="{E348DEB0-2C24-4E8F-8E77-6C4880C7AD82}"/>
                </a:ext>
              </a:extLst>
            </p:cNvPr>
            <p:cNvPicPr>
              <a:picLocks noChangeAspect="1"/>
            </p:cNvPicPr>
            <p:nvPr/>
          </p:nvPicPr>
          <p:blipFill rotWithShape="1">
            <a:blip r:embed="rId8">
              <a:extLst>
                <a:ext uri="{28A0092B-C50C-407E-A947-70E740481C1C}">
                  <a14:useLocalDpi xmlns:a14="http://schemas.microsoft.com/office/drawing/2010/main" val="0"/>
                </a:ext>
              </a:extLst>
            </a:blip>
            <a:srcRect r="309" b="29266"/>
            <a:stretch/>
          </p:blipFill>
          <p:spPr>
            <a:xfrm>
              <a:off x="1524000" y="973993"/>
              <a:ext cx="9144000" cy="5170113"/>
            </a:xfrm>
            <a:prstGeom prst="rect">
              <a:avLst/>
            </a:prstGeom>
            <a:ln>
              <a:solidFill>
                <a:srgbClr val="4472C4"/>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96EE4F81-6BDC-4365-B8E7-A6FB1C653274}"/>
                </a:ext>
              </a:extLst>
            </p:cNvPr>
            <p:cNvSpPr/>
            <p:nvPr/>
          </p:nvSpPr>
          <p:spPr>
            <a:xfrm>
              <a:off x="9520989" y="2361755"/>
              <a:ext cx="1050758" cy="2967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657471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92EE1-0440-4B04-A61F-786545A5C4C9}"/>
              </a:ext>
            </a:extLst>
          </p:cNvPr>
          <p:cNvSpPr>
            <a:spLocks noGrp="1"/>
          </p:cNvSpPr>
          <p:nvPr>
            <p:ph type="title"/>
          </p:nvPr>
        </p:nvSpPr>
        <p:spPr/>
        <p:txBody>
          <a:bodyPr lIns="0" tIns="45720" rIns="0" bIns="45720" anchor="ctr"/>
          <a:lstStyle/>
          <a:p>
            <a:r>
              <a:rPr lang="en-US">
                <a:latin typeface="Arial"/>
                <a:cs typeface="Arial"/>
              </a:rPr>
              <a:t>Pharmacy Updates - Allocation</a:t>
            </a:r>
            <a:endParaRPr lang="en-US"/>
          </a:p>
        </p:txBody>
      </p:sp>
      <p:sp>
        <p:nvSpPr>
          <p:cNvPr id="6" name="TextBox 5">
            <a:extLst>
              <a:ext uri="{FF2B5EF4-FFF2-40B4-BE49-F238E27FC236}">
                <a16:creationId xmlns:a16="http://schemas.microsoft.com/office/drawing/2014/main" id="{596A1120-BFCD-4842-8A51-D645729B57DF}"/>
              </a:ext>
            </a:extLst>
          </p:cNvPr>
          <p:cNvSpPr txBox="1"/>
          <p:nvPr/>
        </p:nvSpPr>
        <p:spPr>
          <a:xfrm>
            <a:off x="607741" y="923693"/>
            <a:ext cx="11050858" cy="40934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b="1">
                <a:solidFill>
                  <a:srgbClr val="373545"/>
                </a:solidFill>
                <a:latin typeface="Arial"/>
                <a:cs typeface="Arial"/>
              </a:rPr>
              <a:t>177 Pharmacies Activated in CVMS as of 2/23</a:t>
            </a:r>
            <a:endParaRPr lang="en-US"/>
          </a:p>
          <a:p>
            <a:endParaRPr lang="en-US"/>
          </a:p>
          <a:p>
            <a:r>
              <a:rPr lang="en-US" sz="2000" b="1">
                <a:solidFill>
                  <a:srgbClr val="373545"/>
                </a:solidFill>
                <a:latin typeface="Arial"/>
                <a:cs typeface="Arial"/>
              </a:rPr>
              <a:t>Pharmacy Opportunities for State Allocation</a:t>
            </a:r>
          </a:p>
          <a:p>
            <a:r>
              <a:rPr lang="en-US">
                <a:solidFill>
                  <a:srgbClr val="373545"/>
                </a:solidFill>
                <a:latin typeface="Arial"/>
                <a:cs typeface="Arial"/>
              </a:rPr>
              <a:t>Long Term Care support beyond federal LTC program</a:t>
            </a:r>
          </a:p>
          <a:p>
            <a:r>
              <a:rPr lang="en-US">
                <a:solidFill>
                  <a:srgbClr val="373545"/>
                </a:solidFill>
                <a:latin typeface="Arial"/>
                <a:cs typeface="Arial"/>
              </a:rPr>
              <a:t>Support for counties who need extra vaccination capacity </a:t>
            </a:r>
          </a:p>
          <a:p>
            <a:r>
              <a:rPr lang="en-US">
                <a:solidFill>
                  <a:srgbClr val="373545"/>
                </a:solidFill>
                <a:latin typeface="Arial"/>
                <a:cs typeface="Arial"/>
              </a:rPr>
              <a:t>Transfers from other vaccine providers (health departments, hospitals, </a:t>
            </a:r>
            <a:r>
              <a:rPr lang="en-US" err="1">
                <a:solidFill>
                  <a:srgbClr val="373545"/>
                </a:solidFill>
                <a:latin typeface="Arial"/>
                <a:cs typeface="Arial"/>
              </a:rPr>
              <a:t>etc</a:t>
            </a:r>
            <a:r>
              <a:rPr lang="en-US">
                <a:solidFill>
                  <a:srgbClr val="373545"/>
                </a:solidFill>
                <a:latin typeface="Arial"/>
                <a:cs typeface="Arial"/>
              </a:rPr>
              <a:t>) </a:t>
            </a:r>
          </a:p>
          <a:p>
            <a:r>
              <a:rPr lang="en-US">
                <a:solidFill>
                  <a:srgbClr val="373545"/>
                </a:solidFill>
                <a:latin typeface="Arial"/>
                <a:cs typeface="Arial"/>
              </a:rPr>
              <a:t>Proposals for community vaccine events, especially if partnerships exist with other providers within county</a:t>
            </a:r>
          </a:p>
          <a:p>
            <a:endParaRPr lang="en-US"/>
          </a:p>
          <a:p>
            <a:r>
              <a:rPr lang="en-US" sz="2000" b="1">
                <a:solidFill>
                  <a:srgbClr val="373545"/>
                </a:solidFill>
                <a:latin typeface="Arial"/>
                <a:cs typeface="Arial"/>
              </a:rPr>
              <a:t>Federal Retail Pharmacy Program </a:t>
            </a:r>
          </a:p>
          <a:p>
            <a:r>
              <a:rPr lang="en-US" sz="2000">
                <a:solidFill>
                  <a:srgbClr val="373545"/>
                </a:solidFill>
                <a:latin typeface="Arial"/>
                <a:cs typeface="Arial"/>
              </a:rPr>
              <a:t>2 million doses nationwide week of 2/22</a:t>
            </a:r>
          </a:p>
          <a:p>
            <a:r>
              <a:rPr lang="en-US">
                <a:solidFill>
                  <a:srgbClr val="373545"/>
                </a:solidFill>
                <a:latin typeface="Arial"/>
                <a:cs typeface="Arial"/>
              </a:rPr>
              <a:t>13 Federal Pharmacy Partners have locations in North Carolina </a:t>
            </a:r>
          </a:p>
          <a:p>
            <a:r>
              <a:rPr lang="en-US">
                <a:solidFill>
                  <a:srgbClr val="373545"/>
                </a:solidFill>
                <a:latin typeface="Arial"/>
                <a:cs typeface="Arial"/>
              </a:rPr>
              <a:t>Over 1,500 pharmacy locations </a:t>
            </a:r>
          </a:p>
          <a:p>
            <a:r>
              <a:rPr lang="en-US">
                <a:solidFill>
                  <a:srgbClr val="373545"/>
                </a:solidFill>
                <a:latin typeface="Arial"/>
                <a:cs typeface="Arial"/>
              </a:rPr>
              <a:t>Walgreens is first federal pharmacy partner to activate in North Carolina</a:t>
            </a:r>
          </a:p>
          <a:p>
            <a:r>
              <a:rPr lang="en-US">
                <a:solidFill>
                  <a:srgbClr val="373545"/>
                </a:solidFill>
                <a:latin typeface="Arial"/>
                <a:cs typeface="Arial"/>
              </a:rPr>
              <a:t>Additional federal partners will be activated as supply increases</a:t>
            </a:r>
            <a:r>
              <a:rPr lang="en-US">
                <a:latin typeface="Arial"/>
                <a:cs typeface="Arial"/>
              </a:rPr>
              <a:t> </a:t>
            </a:r>
          </a:p>
        </p:txBody>
      </p:sp>
    </p:spTree>
    <p:custDataLst>
      <p:tags r:id="rId1"/>
    </p:custDataLst>
    <p:extLst>
      <p:ext uri="{BB962C8B-B14F-4D97-AF65-F5344CB8AC3E}">
        <p14:creationId xmlns:p14="http://schemas.microsoft.com/office/powerpoint/2010/main" val="256353844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3824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60</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Select Correct Recipient</a:t>
            </a:r>
          </a:p>
        </p:txBody>
      </p:sp>
      <p:grpSp>
        <p:nvGrpSpPr>
          <p:cNvPr id="6" name="Group 5">
            <a:extLst>
              <a:ext uri="{FF2B5EF4-FFF2-40B4-BE49-F238E27FC236}">
                <a16:creationId xmlns:a16="http://schemas.microsoft.com/office/drawing/2014/main" id="{8292F24A-0449-49D0-9123-3A194A65880C}"/>
              </a:ext>
            </a:extLst>
          </p:cNvPr>
          <p:cNvGrpSpPr/>
          <p:nvPr/>
        </p:nvGrpSpPr>
        <p:grpSpPr>
          <a:xfrm>
            <a:off x="247584" y="979313"/>
            <a:ext cx="5383363" cy="3340097"/>
            <a:chOff x="247584" y="748576"/>
            <a:chExt cx="5383363" cy="3340097"/>
          </a:xfrm>
        </p:grpSpPr>
        <p:pic>
          <p:nvPicPr>
            <p:cNvPr id="3" name="Picture 2" descr="Graphical user interface, application&#10;&#10;Description automatically generated">
              <a:extLst>
                <a:ext uri="{FF2B5EF4-FFF2-40B4-BE49-F238E27FC236}">
                  <a16:creationId xmlns:a16="http://schemas.microsoft.com/office/drawing/2014/main" id="{FD4A7E90-8430-4B46-88F1-B057FF1063FE}"/>
                </a:ext>
              </a:extLst>
            </p:cNvPr>
            <p:cNvPicPr>
              <a:picLocks noChangeAspect="1"/>
            </p:cNvPicPr>
            <p:nvPr/>
          </p:nvPicPr>
          <p:blipFill rotWithShape="1">
            <a:blip r:embed="rId8">
              <a:extLst>
                <a:ext uri="{28A0092B-C50C-407E-A947-70E740481C1C}">
                  <a14:useLocalDpi xmlns:a14="http://schemas.microsoft.com/office/drawing/2010/main" val="0"/>
                </a:ext>
              </a:extLst>
            </a:blip>
            <a:srcRect l="25377" t="31075" r="25376" b="30582"/>
            <a:stretch/>
          </p:blipFill>
          <p:spPr>
            <a:xfrm>
              <a:off x="247584" y="748576"/>
              <a:ext cx="5383363" cy="3340097"/>
            </a:xfrm>
            <a:prstGeom prst="rect">
              <a:avLst/>
            </a:prstGeom>
            <a:ln>
              <a:solidFill>
                <a:srgbClr val="4472C4"/>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36FEA6CB-0B5F-450C-A0AF-6147BDEC0D1F}"/>
                </a:ext>
              </a:extLst>
            </p:cNvPr>
            <p:cNvSpPr/>
            <p:nvPr/>
          </p:nvSpPr>
          <p:spPr>
            <a:xfrm>
              <a:off x="2044468" y="795954"/>
              <a:ext cx="1717363" cy="28624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9FFFD24-A300-4388-A88E-31E6F6247380}"/>
                </a:ext>
              </a:extLst>
            </p:cNvPr>
            <p:cNvSpPr/>
            <p:nvPr/>
          </p:nvSpPr>
          <p:spPr>
            <a:xfrm>
              <a:off x="294331" y="1326591"/>
              <a:ext cx="1235986" cy="3505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73423A6A-372C-45A8-B2D5-5736536BA16F}"/>
              </a:ext>
            </a:extLst>
          </p:cNvPr>
          <p:cNvGrpSpPr/>
          <p:nvPr/>
        </p:nvGrpSpPr>
        <p:grpSpPr>
          <a:xfrm>
            <a:off x="5984969" y="2638695"/>
            <a:ext cx="5656281" cy="3512317"/>
            <a:chOff x="5984969" y="2808514"/>
            <a:chExt cx="5656281" cy="3512317"/>
          </a:xfrm>
        </p:grpSpPr>
        <p:pic>
          <p:nvPicPr>
            <p:cNvPr id="5" name="Picture 4" descr="Graphical user interface, text, application, email&#10;&#10;Description automatically generated">
              <a:extLst>
                <a:ext uri="{FF2B5EF4-FFF2-40B4-BE49-F238E27FC236}">
                  <a16:creationId xmlns:a16="http://schemas.microsoft.com/office/drawing/2014/main" id="{F46D87F9-5D0F-4AEB-B5EE-416C82EC8566}"/>
                </a:ext>
              </a:extLst>
            </p:cNvPr>
            <p:cNvPicPr>
              <a:picLocks noChangeAspect="1"/>
            </p:cNvPicPr>
            <p:nvPr/>
          </p:nvPicPr>
          <p:blipFill rotWithShape="1">
            <a:blip r:embed="rId9">
              <a:extLst>
                <a:ext uri="{28A0092B-C50C-407E-A947-70E740481C1C}">
                  <a14:useLocalDpi xmlns:a14="http://schemas.microsoft.com/office/drawing/2010/main" val="0"/>
                </a:ext>
              </a:extLst>
            </a:blip>
            <a:srcRect l="995" t="3551" r="1925" b="2175"/>
            <a:stretch/>
          </p:blipFill>
          <p:spPr>
            <a:xfrm>
              <a:off x="5984969" y="2808514"/>
              <a:ext cx="5656281" cy="3512317"/>
            </a:xfrm>
            <a:prstGeom prst="rect">
              <a:avLst/>
            </a:prstGeom>
            <a:ln>
              <a:solidFill>
                <a:srgbClr val="4472C4"/>
              </a:solidFill>
            </a:ln>
            <a:effectLst>
              <a:outerShdw blurRad="50800" dist="38100" dir="2700000" algn="tl" rotWithShape="0">
                <a:prstClr val="black">
                  <a:alpha val="40000"/>
                </a:prstClr>
              </a:outerShdw>
            </a:effectLst>
          </p:spPr>
        </p:pic>
        <p:sp>
          <p:nvSpPr>
            <p:cNvPr id="14" name="Rectangle 13">
              <a:extLst>
                <a:ext uri="{FF2B5EF4-FFF2-40B4-BE49-F238E27FC236}">
                  <a16:creationId xmlns:a16="http://schemas.microsoft.com/office/drawing/2014/main" id="{B62F5E5C-A45A-4419-8362-D4A631DFCC7A}"/>
                </a:ext>
              </a:extLst>
            </p:cNvPr>
            <p:cNvSpPr/>
            <p:nvPr/>
          </p:nvSpPr>
          <p:spPr>
            <a:xfrm>
              <a:off x="10855569" y="5908432"/>
              <a:ext cx="691662" cy="3559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006F2A4-D5D0-42BC-8B77-7F7CC4CDE29B}"/>
                </a:ext>
              </a:extLst>
            </p:cNvPr>
            <p:cNvSpPr/>
            <p:nvPr/>
          </p:nvSpPr>
          <p:spPr>
            <a:xfrm>
              <a:off x="6086570" y="4129541"/>
              <a:ext cx="1709276" cy="89184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6147849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028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61</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Recipient Change</a:t>
            </a:r>
          </a:p>
        </p:txBody>
      </p:sp>
      <p:grpSp>
        <p:nvGrpSpPr>
          <p:cNvPr id="4" name="Group 3">
            <a:extLst>
              <a:ext uri="{FF2B5EF4-FFF2-40B4-BE49-F238E27FC236}">
                <a16:creationId xmlns:a16="http://schemas.microsoft.com/office/drawing/2014/main" id="{1B31994C-3F1F-4CA3-8B33-9E98642B265B}"/>
              </a:ext>
            </a:extLst>
          </p:cNvPr>
          <p:cNvGrpSpPr/>
          <p:nvPr/>
        </p:nvGrpSpPr>
        <p:grpSpPr>
          <a:xfrm>
            <a:off x="1473016" y="844235"/>
            <a:ext cx="9245969" cy="5203866"/>
            <a:chOff x="1473016" y="844235"/>
            <a:chExt cx="9245969" cy="5203866"/>
          </a:xfrm>
        </p:grpSpPr>
        <p:pic>
          <p:nvPicPr>
            <p:cNvPr id="3" name="Picture 2" descr="Graphical user interface, website&#10;&#10;Description automatically generated">
              <a:extLst>
                <a:ext uri="{FF2B5EF4-FFF2-40B4-BE49-F238E27FC236}">
                  <a16:creationId xmlns:a16="http://schemas.microsoft.com/office/drawing/2014/main" id="{6BA97E03-48F6-45D9-A495-36051F9B0A74}"/>
                </a:ext>
              </a:extLst>
            </p:cNvPr>
            <p:cNvPicPr>
              <a:picLocks noChangeAspect="1"/>
            </p:cNvPicPr>
            <p:nvPr/>
          </p:nvPicPr>
          <p:blipFill rotWithShape="1">
            <a:blip r:embed="rId8">
              <a:extLst>
                <a:ext uri="{28A0092B-C50C-407E-A947-70E740481C1C}">
                  <a14:useLocalDpi xmlns:a14="http://schemas.microsoft.com/office/drawing/2010/main" val="0"/>
                </a:ext>
              </a:extLst>
            </a:blip>
            <a:srcRect b="29578"/>
            <a:stretch/>
          </p:blipFill>
          <p:spPr>
            <a:xfrm>
              <a:off x="1473016" y="844235"/>
              <a:ext cx="9245969" cy="5203866"/>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E1EBD2F1-1AFF-4EC6-9337-BD8544CFE7C0}"/>
                </a:ext>
              </a:extLst>
            </p:cNvPr>
            <p:cNvSpPr/>
            <p:nvPr/>
          </p:nvSpPr>
          <p:spPr>
            <a:xfrm>
              <a:off x="4371108" y="900493"/>
              <a:ext cx="3462135" cy="4507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4383AD9-F67A-401C-9385-22A850A082EB}"/>
                </a:ext>
              </a:extLst>
            </p:cNvPr>
            <p:cNvSpPr/>
            <p:nvPr/>
          </p:nvSpPr>
          <p:spPr>
            <a:xfrm>
              <a:off x="1587748" y="3532435"/>
              <a:ext cx="863399" cy="3302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85333350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233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62</a:t>
            </a:fld>
            <a:endParaRPr lang="en-US" sz="999">
              <a:solidFill>
                <a:srgbClr val="808080"/>
              </a:solidFill>
              <a:latin typeface="+mn-lt"/>
            </a:endParaRPr>
          </a:p>
        </p:txBody>
      </p:sp>
      <p:sp>
        <p:nvSpPr>
          <p:cNvPr id="11" name="Title 1">
            <a:extLst>
              <a:ext uri="{FF2B5EF4-FFF2-40B4-BE49-F238E27FC236}">
                <a16:creationId xmlns:a16="http://schemas.microsoft.com/office/drawing/2014/main" id="{219B0D67-7574-48A0-BB8A-561DDAA77E8B}"/>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Status Change</a:t>
            </a:r>
          </a:p>
        </p:txBody>
      </p:sp>
      <p:grpSp>
        <p:nvGrpSpPr>
          <p:cNvPr id="4" name="Group 3">
            <a:extLst>
              <a:ext uri="{FF2B5EF4-FFF2-40B4-BE49-F238E27FC236}">
                <a16:creationId xmlns:a16="http://schemas.microsoft.com/office/drawing/2014/main" id="{E2A1C543-FD71-49BF-999D-4987203BD464}"/>
              </a:ext>
            </a:extLst>
          </p:cNvPr>
          <p:cNvGrpSpPr/>
          <p:nvPr/>
        </p:nvGrpSpPr>
        <p:grpSpPr>
          <a:xfrm>
            <a:off x="1190564" y="1018782"/>
            <a:ext cx="9588809" cy="5241229"/>
            <a:chOff x="1190564" y="1018782"/>
            <a:chExt cx="9588809" cy="5241229"/>
          </a:xfrm>
        </p:grpSpPr>
        <p:pic>
          <p:nvPicPr>
            <p:cNvPr id="3" name="Picture 2" descr="Graphical user interface, text, application, email&#10;&#10;Description automatically generated">
              <a:extLst>
                <a:ext uri="{FF2B5EF4-FFF2-40B4-BE49-F238E27FC236}">
                  <a16:creationId xmlns:a16="http://schemas.microsoft.com/office/drawing/2014/main" id="{FF206BDB-1CF0-4715-89C3-3CC60E8C04C1}"/>
                </a:ext>
              </a:extLst>
            </p:cNvPr>
            <p:cNvPicPr>
              <a:picLocks noChangeAspect="1"/>
            </p:cNvPicPr>
            <p:nvPr/>
          </p:nvPicPr>
          <p:blipFill rotWithShape="1">
            <a:blip r:embed="rId8">
              <a:extLst>
                <a:ext uri="{28A0092B-C50C-407E-A947-70E740481C1C}">
                  <a14:useLocalDpi xmlns:a14="http://schemas.microsoft.com/office/drawing/2010/main" val="0"/>
                </a:ext>
              </a:extLst>
            </a:blip>
            <a:srcRect b="20585"/>
            <a:stretch/>
          </p:blipFill>
          <p:spPr>
            <a:xfrm>
              <a:off x="1190564" y="1018782"/>
              <a:ext cx="9588809" cy="5241229"/>
            </a:xfrm>
            <a:prstGeom prst="rect">
              <a:avLst/>
            </a:prstGeom>
            <a:ln>
              <a:solidFill>
                <a:srgbClr val="4472C4"/>
              </a:solidFill>
            </a:ln>
            <a:effectLst>
              <a:outerShdw blurRad="50800" dist="38100" dir="2700000" algn="tl" rotWithShape="0">
                <a:prstClr val="black">
                  <a:alpha val="40000"/>
                </a:prstClr>
              </a:outerShdw>
            </a:effectLst>
          </p:spPr>
        </p:pic>
        <p:sp>
          <p:nvSpPr>
            <p:cNvPr id="10" name="Rectangle 9">
              <a:extLst>
                <a:ext uri="{FF2B5EF4-FFF2-40B4-BE49-F238E27FC236}">
                  <a16:creationId xmlns:a16="http://schemas.microsoft.com/office/drawing/2014/main" id="{2BA21AE3-393D-4E65-AD20-9BF6A91B4D63}"/>
                </a:ext>
              </a:extLst>
            </p:cNvPr>
            <p:cNvSpPr/>
            <p:nvPr/>
          </p:nvSpPr>
          <p:spPr>
            <a:xfrm>
              <a:off x="3419057" y="2859741"/>
              <a:ext cx="1112602" cy="36755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42532774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4385"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390325" y="5012955"/>
              <a:ext cx="8194472" cy="934756"/>
              <a:chOff x="390325" y="4647195"/>
              <a:chExt cx="8194472" cy="934756"/>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390325" y="4647195"/>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Bulk Upload (Low Volume)</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830677" cy="369332"/>
          </a:xfrm>
          <a:prstGeom prst="rect">
            <a:avLst/>
          </a:prstGeom>
          <a:noFill/>
        </p:spPr>
        <p:txBody>
          <a:bodyPr wrap="none" rtlCol="0">
            <a:spAutoFit/>
          </a:bodyPr>
          <a:lstStyle/>
          <a:p>
            <a:r>
              <a:rPr lang="en-US">
                <a:solidFill>
                  <a:schemeClr val="bg1"/>
                </a:solidFill>
              </a:rPr>
              <a:t>10 min</a:t>
            </a:r>
          </a:p>
        </p:txBody>
      </p:sp>
    </p:spTree>
    <p:custDataLst>
      <p:tags r:id="rId2"/>
    </p:custDataLst>
    <p:extLst>
      <p:ext uri="{BB962C8B-B14F-4D97-AF65-F5344CB8AC3E}">
        <p14:creationId xmlns:p14="http://schemas.microsoft.com/office/powerpoint/2010/main" val="178506087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643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Gather Recipient Data &amp; Navigate to Bulk Registration Tab</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64</a:t>
            </a:fld>
            <a:endParaRPr lang="en-US" sz="999">
              <a:solidFill>
                <a:srgbClr val="808080"/>
              </a:solidFill>
              <a:latin typeface="+mn-lt"/>
            </a:endParaRPr>
          </a:p>
        </p:txBody>
      </p:sp>
      <p:grpSp>
        <p:nvGrpSpPr>
          <p:cNvPr id="4" name="Group 3">
            <a:extLst>
              <a:ext uri="{FF2B5EF4-FFF2-40B4-BE49-F238E27FC236}">
                <a16:creationId xmlns:a16="http://schemas.microsoft.com/office/drawing/2014/main" id="{082A0238-CDC9-4A1D-A398-272D09240CF7}"/>
              </a:ext>
            </a:extLst>
          </p:cNvPr>
          <p:cNvGrpSpPr/>
          <p:nvPr/>
        </p:nvGrpSpPr>
        <p:grpSpPr>
          <a:xfrm>
            <a:off x="335004" y="927463"/>
            <a:ext cx="11521993" cy="5028270"/>
            <a:chOff x="335004" y="927463"/>
            <a:chExt cx="11521993" cy="5028270"/>
          </a:xfrm>
        </p:grpSpPr>
        <p:pic>
          <p:nvPicPr>
            <p:cNvPr id="3" name="Picture 2">
              <a:extLst>
                <a:ext uri="{FF2B5EF4-FFF2-40B4-BE49-F238E27FC236}">
                  <a16:creationId xmlns:a16="http://schemas.microsoft.com/office/drawing/2014/main" id="{D9CA445C-8E61-42B0-A53C-CAF101009B8A}"/>
                </a:ext>
              </a:extLst>
            </p:cNvPr>
            <p:cNvPicPr>
              <a:picLocks noChangeAspect="1"/>
            </p:cNvPicPr>
            <p:nvPr/>
          </p:nvPicPr>
          <p:blipFill rotWithShape="1">
            <a:blip r:embed="rId8"/>
            <a:srcRect b="34667"/>
            <a:stretch/>
          </p:blipFill>
          <p:spPr>
            <a:xfrm>
              <a:off x="335004" y="927463"/>
              <a:ext cx="11521993" cy="5028270"/>
            </a:xfrm>
            <a:prstGeom prst="rect">
              <a:avLst/>
            </a:prstGeom>
            <a:ln>
              <a:solidFill>
                <a:srgbClr val="397AAC"/>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B0F98027-24D1-40E1-A558-34456A1A6E8F}"/>
                </a:ext>
              </a:extLst>
            </p:cNvPr>
            <p:cNvSpPr/>
            <p:nvPr/>
          </p:nvSpPr>
          <p:spPr>
            <a:xfrm>
              <a:off x="3918459" y="1909186"/>
              <a:ext cx="993175" cy="3768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74025046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848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Open the Bulk Registration Template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65</a:t>
            </a:fld>
            <a:endParaRPr lang="en-US" sz="999">
              <a:solidFill>
                <a:srgbClr val="808080"/>
              </a:solidFill>
              <a:latin typeface="+mn-lt"/>
            </a:endParaRPr>
          </a:p>
        </p:txBody>
      </p:sp>
      <p:grpSp>
        <p:nvGrpSpPr>
          <p:cNvPr id="2" name="Group 1">
            <a:extLst>
              <a:ext uri="{FF2B5EF4-FFF2-40B4-BE49-F238E27FC236}">
                <a16:creationId xmlns:a16="http://schemas.microsoft.com/office/drawing/2014/main" id="{2DFACA33-B3B2-4624-B146-F7F22A71ABFB}"/>
              </a:ext>
            </a:extLst>
          </p:cNvPr>
          <p:cNvGrpSpPr/>
          <p:nvPr/>
        </p:nvGrpSpPr>
        <p:grpSpPr>
          <a:xfrm>
            <a:off x="416030" y="980364"/>
            <a:ext cx="3531131" cy="2438851"/>
            <a:chOff x="626218" y="1730876"/>
            <a:chExt cx="3531131" cy="2438851"/>
          </a:xfrm>
        </p:grpSpPr>
        <p:pic>
          <p:nvPicPr>
            <p:cNvPr id="11" name="Picture 10">
              <a:extLst>
                <a:ext uri="{FF2B5EF4-FFF2-40B4-BE49-F238E27FC236}">
                  <a16:creationId xmlns:a16="http://schemas.microsoft.com/office/drawing/2014/main" id="{3C7F64B7-2D80-40C8-B573-41BB852C586F}"/>
                </a:ext>
              </a:extLst>
            </p:cNvPr>
            <p:cNvPicPr>
              <a:picLocks noChangeAspect="1"/>
            </p:cNvPicPr>
            <p:nvPr/>
          </p:nvPicPr>
          <p:blipFill>
            <a:blip r:embed="rId8"/>
            <a:stretch>
              <a:fillRect/>
            </a:stretch>
          </p:blipFill>
          <p:spPr>
            <a:xfrm>
              <a:off x="626218" y="1730876"/>
              <a:ext cx="3531131" cy="2438851"/>
            </a:xfrm>
            <a:prstGeom prst="rect">
              <a:avLst/>
            </a:prstGeom>
            <a:ln w="9525">
              <a:solidFill>
                <a:schemeClr val="accent1"/>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EC928FE3-C987-426E-98D6-6FB6B0A591AB}"/>
                </a:ext>
              </a:extLst>
            </p:cNvPr>
            <p:cNvSpPr/>
            <p:nvPr/>
          </p:nvSpPr>
          <p:spPr>
            <a:xfrm flipH="1" flipV="1">
              <a:off x="2611552" y="3807033"/>
              <a:ext cx="743617" cy="30954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5" name="Group 4">
            <a:extLst>
              <a:ext uri="{FF2B5EF4-FFF2-40B4-BE49-F238E27FC236}">
                <a16:creationId xmlns:a16="http://schemas.microsoft.com/office/drawing/2014/main" id="{20BAB136-D169-48C7-93E7-EAC2017CFF07}"/>
              </a:ext>
            </a:extLst>
          </p:cNvPr>
          <p:cNvGrpSpPr/>
          <p:nvPr/>
        </p:nvGrpSpPr>
        <p:grpSpPr>
          <a:xfrm>
            <a:off x="4719304" y="1073420"/>
            <a:ext cx="5845393" cy="719051"/>
            <a:chOff x="5250426" y="2115674"/>
            <a:chExt cx="4155308" cy="511151"/>
          </a:xfrm>
        </p:grpSpPr>
        <p:pic>
          <p:nvPicPr>
            <p:cNvPr id="13" name="Picture 12">
              <a:extLst>
                <a:ext uri="{FF2B5EF4-FFF2-40B4-BE49-F238E27FC236}">
                  <a16:creationId xmlns:a16="http://schemas.microsoft.com/office/drawing/2014/main" id="{849711C4-B37F-4E4A-9693-06D8289B7F96}"/>
                </a:ext>
              </a:extLst>
            </p:cNvPr>
            <p:cNvPicPr>
              <a:picLocks noChangeAspect="1"/>
            </p:cNvPicPr>
            <p:nvPr/>
          </p:nvPicPr>
          <p:blipFill>
            <a:blip r:embed="rId9"/>
            <a:stretch>
              <a:fillRect/>
            </a:stretch>
          </p:blipFill>
          <p:spPr>
            <a:xfrm>
              <a:off x="5250426" y="2115674"/>
              <a:ext cx="4155308" cy="511151"/>
            </a:xfrm>
            <a:prstGeom prst="rect">
              <a:avLst/>
            </a:prstGeom>
            <a:ln w="9525">
              <a:solidFill>
                <a:schemeClr val="accent1"/>
              </a:solidFill>
            </a:ln>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AACBEAEF-47FF-46EA-93CF-48D645D9DBA0}"/>
                </a:ext>
              </a:extLst>
            </p:cNvPr>
            <p:cNvSpPr/>
            <p:nvPr/>
          </p:nvSpPr>
          <p:spPr>
            <a:xfrm>
              <a:off x="6824198" y="2451446"/>
              <a:ext cx="355799" cy="1753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 name="Group 3">
            <a:extLst>
              <a:ext uri="{FF2B5EF4-FFF2-40B4-BE49-F238E27FC236}">
                <a16:creationId xmlns:a16="http://schemas.microsoft.com/office/drawing/2014/main" id="{74F2A88C-B572-41D2-BBA9-10F935BA8F10}"/>
              </a:ext>
            </a:extLst>
          </p:cNvPr>
          <p:cNvGrpSpPr/>
          <p:nvPr/>
        </p:nvGrpSpPr>
        <p:grpSpPr>
          <a:xfrm>
            <a:off x="5007621" y="2030936"/>
            <a:ext cx="5268758" cy="4631534"/>
            <a:chOff x="4719304" y="2877675"/>
            <a:chExt cx="4305521" cy="3784795"/>
          </a:xfrm>
        </p:grpSpPr>
        <p:pic>
          <p:nvPicPr>
            <p:cNvPr id="14" name="Picture 13">
              <a:extLst>
                <a:ext uri="{FF2B5EF4-FFF2-40B4-BE49-F238E27FC236}">
                  <a16:creationId xmlns:a16="http://schemas.microsoft.com/office/drawing/2014/main" id="{1706A876-4F61-44E7-ADC1-5EBFE236DE69}"/>
                </a:ext>
              </a:extLst>
            </p:cNvPr>
            <p:cNvPicPr>
              <a:picLocks noChangeAspect="1"/>
            </p:cNvPicPr>
            <p:nvPr/>
          </p:nvPicPr>
          <p:blipFill>
            <a:blip r:embed="rId10"/>
            <a:stretch>
              <a:fillRect/>
            </a:stretch>
          </p:blipFill>
          <p:spPr>
            <a:xfrm>
              <a:off x="4719304" y="2877675"/>
              <a:ext cx="4305521" cy="3784795"/>
            </a:xfrm>
            <a:prstGeom prst="rect">
              <a:avLst/>
            </a:prstGeom>
            <a:ln w="9525">
              <a:solidFill>
                <a:schemeClr val="accent1"/>
              </a:solidFill>
            </a:ln>
            <a:effectLst>
              <a:outerShdw blurRad="50800" dist="38100" dir="2700000" algn="tl" rotWithShape="0">
                <a:prstClr val="black">
                  <a:alpha val="40000"/>
                </a:prstClr>
              </a:outerShdw>
            </a:effectLst>
          </p:spPr>
        </p:pic>
        <p:sp>
          <p:nvSpPr>
            <p:cNvPr id="17" name="Rectangle 16">
              <a:extLst>
                <a:ext uri="{FF2B5EF4-FFF2-40B4-BE49-F238E27FC236}">
                  <a16:creationId xmlns:a16="http://schemas.microsoft.com/office/drawing/2014/main" id="{82E9D813-1ADD-47A5-AA4D-DDD20A6F466F}"/>
                </a:ext>
              </a:extLst>
            </p:cNvPr>
            <p:cNvSpPr/>
            <p:nvPr/>
          </p:nvSpPr>
          <p:spPr>
            <a:xfrm>
              <a:off x="7973427" y="3291128"/>
              <a:ext cx="793428" cy="2561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8697724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052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Add Employee Data to the Bulk Registration Template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66</a:t>
            </a:fld>
            <a:endParaRPr lang="en-US" sz="999">
              <a:solidFill>
                <a:srgbClr val="808080"/>
              </a:solidFill>
              <a:latin typeface="+mn-lt"/>
            </a:endParaRPr>
          </a:p>
        </p:txBody>
      </p:sp>
      <p:sp>
        <p:nvSpPr>
          <p:cNvPr id="12" name="TextBox 1">
            <a:extLst>
              <a:ext uri="{FF2B5EF4-FFF2-40B4-BE49-F238E27FC236}">
                <a16:creationId xmlns:a16="http://schemas.microsoft.com/office/drawing/2014/main" id="{16FB782B-5F78-45F4-9750-924920FAA88E}"/>
              </a:ext>
            </a:extLst>
          </p:cNvPr>
          <p:cNvSpPr txBox="1"/>
          <p:nvPr/>
        </p:nvSpPr>
        <p:spPr>
          <a:xfrm>
            <a:off x="1574085" y="4895028"/>
            <a:ext cx="9043831" cy="132343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i="1">
                <a:solidFill>
                  <a:srgbClr val="FF0000"/>
                </a:solidFill>
                <a:latin typeface="EYInterstate" panose="02000503020000020004"/>
              </a:rPr>
              <a:t>Note:</a:t>
            </a:r>
            <a:endParaRPr lang="en-US" sz="1600" i="1">
              <a:solidFill>
                <a:srgbClr val="FF0000"/>
              </a:solidFill>
              <a:latin typeface="EYInterstate" panose="02000503020000020004"/>
              <a:cs typeface="Calibri"/>
            </a:endParaRPr>
          </a:p>
          <a:p>
            <a:pPr marL="285750" indent="-285750">
              <a:buFont typeface="Arial"/>
              <a:buChar char="•"/>
            </a:pPr>
            <a:r>
              <a:rPr lang="en-US" sz="1600" i="1">
                <a:solidFill>
                  <a:srgbClr val="FF0000"/>
                </a:solidFill>
                <a:latin typeface="EYInterstate" panose="02000503020000020004"/>
              </a:rPr>
              <a:t>You may load files with a maximum of 100 Recipient records using the Low Volume tab.</a:t>
            </a:r>
            <a:endParaRPr lang="en-US" sz="1600" i="1">
              <a:solidFill>
                <a:srgbClr val="FF0000"/>
              </a:solidFill>
              <a:latin typeface="EYInterstate" panose="02000503020000020004"/>
              <a:cs typeface="Calibri"/>
            </a:endParaRPr>
          </a:p>
          <a:p>
            <a:pPr marL="285750" indent="-285750">
              <a:buFont typeface="Arial"/>
              <a:buChar char="•"/>
            </a:pPr>
            <a:r>
              <a:rPr lang="en-US" sz="1600" i="1">
                <a:solidFill>
                  <a:srgbClr val="FF0000"/>
                </a:solidFill>
                <a:latin typeface="EYInterstate" panose="02000503020000020004"/>
              </a:rPr>
              <a:t> Or, you may load files with a maximum of 4,999 Recipient records at a time using the High Volume tab. </a:t>
            </a:r>
            <a:endParaRPr lang="en-US" sz="1600" i="1">
              <a:solidFill>
                <a:srgbClr val="FF0000"/>
              </a:solidFill>
              <a:latin typeface="EYInterstate" panose="02000503020000020004"/>
              <a:cs typeface="Calibri"/>
            </a:endParaRPr>
          </a:p>
          <a:p>
            <a:endParaRPr lang="en-US" sz="1600" i="1">
              <a:solidFill>
                <a:srgbClr val="FF0000"/>
              </a:solidFill>
              <a:latin typeface="EYInterstate" panose="02000503020000020004"/>
            </a:endParaRPr>
          </a:p>
          <a:p>
            <a:r>
              <a:rPr lang="en-US" sz="1600" b="1" i="1">
                <a:solidFill>
                  <a:srgbClr val="FF0000"/>
                </a:solidFill>
                <a:latin typeface="EYInterstate" panose="02000503020000020004"/>
              </a:rPr>
              <a:t>DO NOT </a:t>
            </a:r>
            <a:r>
              <a:rPr lang="en-US" sz="1600" i="1">
                <a:solidFill>
                  <a:srgbClr val="FF0000"/>
                </a:solidFill>
                <a:latin typeface="EYInterstate" panose="02000503020000020004"/>
              </a:rPr>
              <a:t>create any files with 5,000 or more Recipient records.  </a:t>
            </a:r>
            <a:endParaRPr lang="en-US" sz="1600" i="1">
              <a:solidFill>
                <a:srgbClr val="FF0000"/>
              </a:solidFill>
              <a:latin typeface="EYInterstate" panose="02000503020000020004"/>
              <a:cs typeface="Calibri"/>
            </a:endParaRPr>
          </a:p>
        </p:txBody>
      </p:sp>
      <p:pic>
        <p:nvPicPr>
          <p:cNvPr id="3" name="Picture 2" descr="Table&#10;&#10;Description automatically generated">
            <a:extLst>
              <a:ext uri="{FF2B5EF4-FFF2-40B4-BE49-F238E27FC236}">
                <a16:creationId xmlns:a16="http://schemas.microsoft.com/office/drawing/2014/main" id="{11BB5749-4971-460B-9E66-DD59AA7AA16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35862" y="1705100"/>
            <a:ext cx="5520275" cy="2565304"/>
          </a:xfrm>
          <a:prstGeom prst="rect">
            <a:avLst/>
          </a:prstGeom>
          <a:ln>
            <a:solidFill>
              <a:schemeClr val="accent1"/>
            </a:solidFill>
          </a:ln>
          <a:effectLst>
            <a:outerShdw blurRad="50800" dist="38100" dir="2700000" algn="tl" rotWithShape="0">
              <a:prstClr val="black">
                <a:alpha val="40000"/>
              </a:prstClr>
            </a:outerShdw>
          </a:effectLst>
        </p:spPr>
      </p:pic>
      <p:sp>
        <p:nvSpPr>
          <p:cNvPr id="21" name="Rectangle 20">
            <a:extLst>
              <a:ext uri="{FF2B5EF4-FFF2-40B4-BE49-F238E27FC236}">
                <a16:creationId xmlns:a16="http://schemas.microsoft.com/office/drawing/2014/main" id="{E5FA0046-75B7-4359-8FED-C2502A7A2890}"/>
              </a:ext>
            </a:extLst>
          </p:cNvPr>
          <p:cNvSpPr/>
          <p:nvPr/>
        </p:nvSpPr>
        <p:spPr>
          <a:xfrm>
            <a:off x="3548468" y="1907231"/>
            <a:ext cx="5295312" cy="27991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259092515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257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Save Employee Data to Upload File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9B8B9028-864A-40AF-84C2-E652FE9DD81C}"/>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67</a:t>
            </a:fld>
            <a:endParaRPr lang="en-US" sz="999">
              <a:solidFill>
                <a:srgbClr val="808080"/>
              </a:solidFill>
              <a:latin typeface="+mn-lt"/>
            </a:endParaRPr>
          </a:p>
        </p:txBody>
      </p:sp>
      <p:grpSp>
        <p:nvGrpSpPr>
          <p:cNvPr id="13" name="Group 12">
            <a:extLst>
              <a:ext uri="{FF2B5EF4-FFF2-40B4-BE49-F238E27FC236}">
                <a16:creationId xmlns:a16="http://schemas.microsoft.com/office/drawing/2014/main" id="{5C5747A0-E768-4C53-9840-A2147EDB3569}"/>
              </a:ext>
            </a:extLst>
          </p:cNvPr>
          <p:cNvGrpSpPr/>
          <p:nvPr/>
        </p:nvGrpSpPr>
        <p:grpSpPr>
          <a:xfrm>
            <a:off x="688657" y="3754034"/>
            <a:ext cx="10814686" cy="2352896"/>
            <a:chOff x="688656" y="3754034"/>
            <a:chExt cx="10814686" cy="2352896"/>
          </a:xfrm>
        </p:grpSpPr>
        <p:pic>
          <p:nvPicPr>
            <p:cNvPr id="4" name="Picture 3">
              <a:extLst>
                <a:ext uri="{FF2B5EF4-FFF2-40B4-BE49-F238E27FC236}">
                  <a16:creationId xmlns:a16="http://schemas.microsoft.com/office/drawing/2014/main" id="{86463674-4A81-49C8-8806-544960F6C446}"/>
                </a:ext>
              </a:extLst>
            </p:cNvPr>
            <p:cNvPicPr>
              <a:picLocks noChangeAspect="1"/>
            </p:cNvPicPr>
            <p:nvPr/>
          </p:nvPicPr>
          <p:blipFill>
            <a:blip r:embed="rId8"/>
            <a:stretch>
              <a:fillRect/>
            </a:stretch>
          </p:blipFill>
          <p:spPr>
            <a:xfrm>
              <a:off x="688657" y="3754034"/>
              <a:ext cx="10814685" cy="2352896"/>
            </a:xfrm>
            <a:prstGeom prst="rect">
              <a:avLst/>
            </a:prstGeom>
            <a:ln w="9525">
              <a:solidFill>
                <a:schemeClr val="accent1"/>
              </a:solidFill>
            </a:ln>
            <a:effectLst>
              <a:outerShdw blurRad="50800" dist="38100" dir="2700000" algn="tl" rotWithShape="0">
                <a:prstClr val="black">
                  <a:alpha val="40000"/>
                </a:prstClr>
              </a:outerShdw>
            </a:effectLst>
          </p:spPr>
        </p:pic>
        <p:sp>
          <p:nvSpPr>
            <p:cNvPr id="5" name="Rectangle 4">
              <a:extLst>
                <a:ext uri="{FF2B5EF4-FFF2-40B4-BE49-F238E27FC236}">
                  <a16:creationId xmlns:a16="http://schemas.microsoft.com/office/drawing/2014/main" id="{63058C2A-1C72-4624-A8DF-7AD00988CA5A}"/>
                </a:ext>
              </a:extLst>
            </p:cNvPr>
            <p:cNvSpPr/>
            <p:nvPr/>
          </p:nvSpPr>
          <p:spPr>
            <a:xfrm>
              <a:off x="688656" y="4318849"/>
              <a:ext cx="10814685" cy="36786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206C1E2F-02A4-42BF-9EC1-4B1BD76FC97A}"/>
                </a:ext>
              </a:extLst>
            </p:cNvPr>
            <p:cNvSpPr/>
            <p:nvPr/>
          </p:nvSpPr>
          <p:spPr>
            <a:xfrm>
              <a:off x="10050780" y="5394960"/>
              <a:ext cx="1276349" cy="4267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64E07210-E9F0-4080-A7A7-E067A5C0DA8F}"/>
                </a:ext>
              </a:extLst>
            </p:cNvPr>
            <p:cNvSpPr/>
            <p:nvPr/>
          </p:nvSpPr>
          <p:spPr>
            <a:xfrm>
              <a:off x="1865870" y="4756775"/>
              <a:ext cx="1346887" cy="247711"/>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a:extLst>
              <a:ext uri="{FF2B5EF4-FFF2-40B4-BE49-F238E27FC236}">
                <a16:creationId xmlns:a16="http://schemas.microsoft.com/office/drawing/2014/main" id="{DA4FD2D9-9017-4CE8-B981-5878F094E8CF}"/>
              </a:ext>
            </a:extLst>
          </p:cNvPr>
          <p:cNvGrpSpPr/>
          <p:nvPr/>
        </p:nvGrpSpPr>
        <p:grpSpPr>
          <a:xfrm>
            <a:off x="889124" y="1397125"/>
            <a:ext cx="10413753" cy="2103120"/>
            <a:chOff x="1370273" y="1397125"/>
            <a:chExt cx="10413753" cy="2103120"/>
          </a:xfrm>
        </p:grpSpPr>
        <p:pic>
          <p:nvPicPr>
            <p:cNvPr id="11" name="Picture 10">
              <a:extLst>
                <a:ext uri="{FF2B5EF4-FFF2-40B4-BE49-F238E27FC236}">
                  <a16:creationId xmlns:a16="http://schemas.microsoft.com/office/drawing/2014/main" id="{571155A8-4D13-4D41-9617-B595C96BE278}"/>
                </a:ext>
              </a:extLst>
            </p:cNvPr>
            <p:cNvPicPr>
              <a:picLocks noChangeAspect="1"/>
            </p:cNvPicPr>
            <p:nvPr/>
          </p:nvPicPr>
          <p:blipFill>
            <a:blip r:embed="rId9"/>
            <a:stretch>
              <a:fillRect/>
            </a:stretch>
          </p:blipFill>
          <p:spPr>
            <a:xfrm>
              <a:off x="1370273" y="1397125"/>
              <a:ext cx="3103137" cy="2103120"/>
            </a:xfrm>
            <a:prstGeom prst="rect">
              <a:avLst/>
            </a:prstGeom>
            <a:ln w="9525">
              <a:solidFill>
                <a:schemeClr val="accent1"/>
              </a:solidFill>
            </a:ln>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549198A0-9144-45C5-8416-6C2FEAC99523}"/>
                </a:ext>
              </a:extLst>
            </p:cNvPr>
            <p:cNvPicPr>
              <a:picLocks noChangeAspect="1"/>
            </p:cNvPicPr>
            <p:nvPr/>
          </p:nvPicPr>
          <p:blipFill>
            <a:blip r:embed="rId10"/>
            <a:stretch>
              <a:fillRect/>
            </a:stretch>
          </p:blipFill>
          <p:spPr>
            <a:xfrm>
              <a:off x="4960340" y="1397125"/>
              <a:ext cx="6823686" cy="2103120"/>
            </a:xfrm>
            <a:prstGeom prst="rect">
              <a:avLst/>
            </a:prstGeom>
            <a:ln w="9525">
              <a:solidFill>
                <a:schemeClr val="accent1"/>
              </a:solidFill>
            </a:ln>
            <a:effectLst>
              <a:outerShdw blurRad="50800" dist="38100" dir="2700000" algn="tl" rotWithShape="0">
                <a:prstClr val="black">
                  <a:alpha val="40000"/>
                </a:prstClr>
              </a:outerShdw>
            </a:effectLst>
          </p:spPr>
        </p:pic>
      </p:grpSp>
      <p:sp>
        <p:nvSpPr>
          <p:cNvPr id="15" name="Rectangle 14">
            <a:extLst>
              <a:ext uri="{FF2B5EF4-FFF2-40B4-BE49-F238E27FC236}">
                <a16:creationId xmlns:a16="http://schemas.microsoft.com/office/drawing/2014/main" id="{52DF1CDF-5F5E-4E4B-9D7E-751696EB58D6}"/>
              </a:ext>
            </a:extLst>
          </p:cNvPr>
          <p:cNvSpPr/>
          <p:nvPr/>
        </p:nvSpPr>
        <p:spPr>
          <a:xfrm flipH="1">
            <a:off x="4479189" y="2898629"/>
            <a:ext cx="726697" cy="24530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CDFE3C0F-BBBC-41F3-9588-B48CBE182C9F}"/>
              </a:ext>
            </a:extLst>
          </p:cNvPr>
          <p:cNvSpPr/>
          <p:nvPr/>
        </p:nvSpPr>
        <p:spPr>
          <a:xfrm>
            <a:off x="964212" y="1746966"/>
            <a:ext cx="416282" cy="31364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365659125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462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Low Volume Tab</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1B75A006-2C0E-4DAF-B2B9-ABD76F891C20}"/>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68</a:t>
            </a:fld>
            <a:endParaRPr lang="en-US" sz="999">
              <a:solidFill>
                <a:srgbClr val="808080"/>
              </a:solidFill>
              <a:latin typeface="+mn-lt"/>
            </a:endParaRPr>
          </a:p>
        </p:txBody>
      </p:sp>
      <p:grpSp>
        <p:nvGrpSpPr>
          <p:cNvPr id="13" name="Group 12">
            <a:extLst>
              <a:ext uri="{FF2B5EF4-FFF2-40B4-BE49-F238E27FC236}">
                <a16:creationId xmlns:a16="http://schemas.microsoft.com/office/drawing/2014/main" id="{BD9C0620-5410-4B86-AE93-921B089B3C0C}"/>
              </a:ext>
            </a:extLst>
          </p:cNvPr>
          <p:cNvGrpSpPr/>
          <p:nvPr/>
        </p:nvGrpSpPr>
        <p:grpSpPr>
          <a:xfrm>
            <a:off x="335004" y="927463"/>
            <a:ext cx="11521993" cy="5028270"/>
            <a:chOff x="335004" y="927463"/>
            <a:chExt cx="11521993" cy="5028270"/>
          </a:xfrm>
        </p:grpSpPr>
        <p:pic>
          <p:nvPicPr>
            <p:cNvPr id="14" name="Picture 13">
              <a:extLst>
                <a:ext uri="{FF2B5EF4-FFF2-40B4-BE49-F238E27FC236}">
                  <a16:creationId xmlns:a16="http://schemas.microsoft.com/office/drawing/2014/main" id="{0BA55188-E740-415B-B63C-AC89BDE3415B}"/>
                </a:ext>
              </a:extLst>
            </p:cNvPr>
            <p:cNvPicPr>
              <a:picLocks noChangeAspect="1"/>
            </p:cNvPicPr>
            <p:nvPr/>
          </p:nvPicPr>
          <p:blipFill rotWithShape="1">
            <a:blip r:embed="rId8"/>
            <a:srcRect b="34667"/>
            <a:stretch/>
          </p:blipFill>
          <p:spPr>
            <a:xfrm>
              <a:off x="335004" y="927463"/>
              <a:ext cx="11521993" cy="5028270"/>
            </a:xfrm>
            <a:prstGeom prst="rect">
              <a:avLst/>
            </a:prstGeom>
            <a:ln>
              <a:solidFill>
                <a:srgbClr val="397AAC"/>
              </a:solidFill>
            </a:ln>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64096C0D-C321-494D-A98F-C6173949E1B8}"/>
                </a:ext>
              </a:extLst>
            </p:cNvPr>
            <p:cNvSpPr/>
            <p:nvPr/>
          </p:nvSpPr>
          <p:spPr>
            <a:xfrm>
              <a:off x="389526" y="2366682"/>
              <a:ext cx="1276589" cy="43030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937411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667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Drag and Drop CSV File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1B75A006-2C0E-4DAF-B2B9-ABD76F891C20}"/>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69</a:t>
            </a:fld>
            <a:endParaRPr lang="en-US" sz="999">
              <a:solidFill>
                <a:srgbClr val="808080"/>
              </a:solidFill>
              <a:latin typeface="+mn-lt"/>
            </a:endParaRPr>
          </a:p>
        </p:txBody>
      </p:sp>
      <p:grpSp>
        <p:nvGrpSpPr>
          <p:cNvPr id="2" name="Group 1">
            <a:extLst>
              <a:ext uri="{FF2B5EF4-FFF2-40B4-BE49-F238E27FC236}">
                <a16:creationId xmlns:a16="http://schemas.microsoft.com/office/drawing/2014/main" id="{6599EC3B-6A30-4069-8776-D60EF732CA4C}"/>
              </a:ext>
            </a:extLst>
          </p:cNvPr>
          <p:cNvGrpSpPr/>
          <p:nvPr/>
        </p:nvGrpSpPr>
        <p:grpSpPr>
          <a:xfrm>
            <a:off x="754496" y="1124714"/>
            <a:ext cx="10617198" cy="4808001"/>
            <a:chOff x="754496" y="1124714"/>
            <a:chExt cx="10617198" cy="4808001"/>
          </a:xfrm>
        </p:grpSpPr>
        <p:pic>
          <p:nvPicPr>
            <p:cNvPr id="5" name="Picture 4" descr="Graphical user interface, application, Word&#10;&#10;Description automatically generated">
              <a:extLst>
                <a:ext uri="{FF2B5EF4-FFF2-40B4-BE49-F238E27FC236}">
                  <a16:creationId xmlns:a16="http://schemas.microsoft.com/office/drawing/2014/main" id="{B5182DA7-72C7-47E3-BD3F-83E4A018DEC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4496" y="1124714"/>
              <a:ext cx="10617198" cy="4808001"/>
            </a:xfrm>
            <a:prstGeom prst="rect">
              <a:avLst/>
            </a:prstGeom>
            <a:ln>
              <a:solidFill>
                <a:schemeClr val="accent1"/>
              </a:solidFill>
            </a:ln>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0250A0EE-215C-4E5C-8307-E5B7A43B7344}"/>
                </a:ext>
              </a:extLst>
            </p:cNvPr>
            <p:cNvSpPr/>
            <p:nvPr/>
          </p:nvSpPr>
          <p:spPr>
            <a:xfrm>
              <a:off x="2855026" y="2213858"/>
              <a:ext cx="1458182" cy="27578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F0F226F6-A6E0-4285-8D73-0453381DF803}"/>
                </a:ext>
              </a:extLst>
            </p:cNvPr>
            <p:cNvSpPr/>
            <p:nvPr/>
          </p:nvSpPr>
          <p:spPr>
            <a:xfrm>
              <a:off x="975415" y="3392906"/>
              <a:ext cx="10225986" cy="8903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3AA777C-95F1-47A2-86A9-C82F8F924B5F}"/>
                </a:ext>
              </a:extLst>
            </p:cNvPr>
            <p:cNvSpPr/>
            <p:nvPr/>
          </p:nvSpPr>
          <p:spPr>
            <a:xfrm>
              <a:off x="4344736" y="2251958"/>
              <a:ext cx="901634" cy="275784"/>
            </a:xfrm>
            <a:prstGeom prst="rect">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Rectangle 2">
            <a:extLst>
              <a:ext uri="{FF2B5EF4-FFF2-40B4-BE49-F238E27FC236}">
                <a16:creationId xmlns:a16="http://schemas.microsoft.com/office/drawing/2014/main" id="{9754D7ED-CCBF-4898-9B64-031E01E21C8F}"/>
              </a:ext>
            </a:extLst>
          </p:cNvPr>
          <p:cNvSpPr/>
          <p:nvPr/>
        </p:nvSpPr>
        <p:spPr>
          <a:xfrm>
            <a:off x="6856643" y="1124715"/>
            <a:ext cx="4515051" cy="308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32914605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9697"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Getting Logged In!</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830677" cy="369332"/>
          </a:xfrm>
          <a:prstGeom prst="rect">
            <a:avLst/>
          </a:prstGeom>
          <a:noFill/>
        </p:spPr>
        <p:txBody>
          <a:bodyPr wrap="none" rtlCol="0">
            <a:spAutoFit/>
          </a:bodyPr>
          <a:lstStyle/>
          <a:p>
            <a:r>
              <a:rPr lang="en-US">
                <a:solidFill>
                  <a:schemeClr val="bg1"/>
                </a:solidFill>
              </a:rPr>
              <a:t>10 min</a:t>
            </a:r>
          </a:p>
        </p:txBody>
      </p:sp>
    </p:spTree>
    <p:custDataLst>
      <p:tags r:id="rId2"/>
    </p:custDataLst>
    <p:extLst>
      <p:ext uri="{BB962C8B-B14F-4D97-AF65-F5344CB8AC3E}">
        <p14:creationId xmlns:p14="http://schemas.microsoft.com/office/powerpoint/2010/main" val="279152986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5872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Preview Information and Create Records</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1B75A006-2C0E-4DAF-B2B9-ABD76F891C20}"/>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70</a:t>
            </a:fld>
            <a:endParaRPr lang="en-US" sz="999">
              <a:solidFill>
                <a:srgbClr val="808080"/>
              </a:solidFill>
              <a:latin typeface="+mn-lt"/>
            </a:endParaRPr>
          </a:p>
        </p:txBody>
      </p:sp>
      <p:pic>
        <p:nvPicPr>
          <p:cNvPr id="3" name="Picture 2">
            <a:extLst>
              <a:ext uri="{FF2B5EF4-FFF2-40B4-BE49-F238E27FC236}">
                <a16:creationId xmlns:a16="http://schemas.microsoft.com/office/drawing/2014/main" id="{A4BFCAAC-584E-443F-8976-F855132F2ED4}"/>
              </a:ext>
            </a:extLst>
          </p:cNvPr>
          <p:cNvPicPr>
            <a:picLocks noChangeAspect="1"/>
          </p:cNvPicPr>
          <p:nvPr/>
        </p:nvPicPr>
        <p:blipFill rotWithShape="1">
          <a:blip r:embed="rId8"/>
          <a:srcRect t="36024" b="24210"/>
          <a:stretch/>
        </p:blipFill>
        <p:spPr>
          <a:xfrm>
            <a:off x="1263531" y="1079176"/>
            <a:ext cx="9455576" cy="5105527"/>
          </a:xfrm>
          <a:prstGeom prst="rect">
            <a:avLst/>
          </a:prstGeom>
          <a:ln>
            <a:solidFill>
              <a:schemeClr val="accent1"/>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45CBD43D-8177-43F7-92FB-978B0FC49C0E}"/>
              </a:ext>
            </a:extLst>
          </p:cNvPr>
          <p:cNvSpPr/>
          <p:nvPr/>
        </p:nvSpPr>
        <p:spPr>
          <a:xfrm flipV="1">
            <a:off x="5194299" y="5676898"/>
            <a:ext cx="1007533" cy="3259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7D1BEA5D-103C-4F1D-84E0-001F1E113F8C}"/>
              </a:ext>
            </a:extLst>
          </p:cNvPr>
          <p:cNvGrpSpPr/>
          <p:nvPr/>
        </p:nvGrpSpPr>
        <p:grpSpPr>
          <a:xfrm>
            <a:off x="4284439" y="1398641"/>
            <a:ext cx="3413760" cy="560871"/>
            <a:chOff x="5121080" y="1441296"/>
            <a:chExt cx="3413760" cy="560871"/>
          </a:xfrm>
        </p:grpSpPr>
        <p:sp>
          <p:nvSpPr>
            <p:cNvPr id="2" name="Rectangle 1">
              <a:extLst>
                <a:ext uri="{FF2B5EF4-FFF2-40B4-BE49-F238E27FC236}">
                  <a16:creationId xmlns:a16="http://schemas.microsoft.com/office/drawing/2014/main" id="{0CA3CC67-4D20-48A0-B226-C728A14CE8A9}"/>
                </a:ext>
              </a:extLst>
            </p:cNvPr>
            <p:cNvSpPr/>
            <p:nvPr/>
          </p:nvSpPr>
          <p:spPr>
            <a:xfrm>
              <a:off x="5121080" y="1441296"/>
              <a:ext cx="3413760" cy="560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D59467C2-8A54-451D-A612-0B3902A201B5}"/>
                </a:ext>
              </a:extLst>
            </p:cNvPr>
            <p:cNvPicPr>
              <a:picLocks noChangeAspect="1"/>
            </p:cNvPicPr>
            <p:nvPr/>
          </p:nvPicPr>
          <p:blipFill rotWithShape="1">
            <a:blip r:embed="rId9"/>
            <a:srcRect l="33849" t="24130" r="33988" b="69529"/>
            <a:stretch/>
          </p:blipFill>
          <p:spPr>
            <a:xfrm>
              <a:off x="5276135" y="1517360"/>
              <a:ext cx="3103650" cy="408743"/>
            </a:xfrm>
            <a:prstGeom prst="rect">
              <a:avLst/>
            </a:prstGeom>
            <a:ln>
              <a:noFill/>
            </a:ln>
            <a:effectLst/>
          </p:spPr>
        </p:pic>
      </p:grpSp>
    </p:spTree>
    <p:custDataLst>
      <p:tags r:id="rId2"/>
    </p:custDataLst>
    <p:extLst>
      <p:ext uri="{BB962C8B-B14F-4D97-AF65-F5344CB8AC3E}">
        <p14:creationId xmlns:p14="http://schemas.microsoft.com/office/powerpoint/2010/main" val="33534601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076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Review Success Message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1B75A006-2C0E-4DAF-B2B9-ABD76F891C20}"/>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71</a:t>
            </a:fld>
            <a:endParaRPr lang="en-US" sz="999">
              <a:solidFill>
                <a:srgbClr val="808080"/>
              </a:solidFill>
              <a:latin typeface="+mn-lt"/>
            </a:endParaRPr>
          </a:p>
        </p:txBody>
      </p:sp>
      <p:grpSp>
        <p:nvGrpSpPr>
          <p:cNvPr id="4" name="Group 3">
            <a:extLst>
              <a:ext uri="{FF2B5EF4-FFF2-40B4-BE49-F238E27FC236}">
                <a16:creationId xmlns:a16="http://schemas.microsoft.com/office/drawing/2014/main" id="{D4DBE2FA-E0F9-47AD-AF0A-15F6237A4C08}"/>
              </a:ext>
            </a:extLst>
          </p:cNvPr>
          <p:cNvGrpSpPr/>
          <p:nvPr/>
        </p:nvGrpSpPr>
        <p:grpSpPr>
          <a:xfrm>
            <a:off x="502137" y="889806"/>
            <a:ext cx="11187726" cy="5254300"/>
            <a:chOff x="133043" y="628506"/>
            <a:chExt cx="11925913" cy="5600988"/>
          </a:xfrm>
        </p:grpSpPr>
        <p:pic>
          <p:nvPicPr>
            <p:cNvPr id="13" name="Picture 12">
              <a:extLst>
                <a:ext uri="{FF2B5EF4-FFF2-40B4-BE49-F238E27FC236}">
                  <a16:creationId xmlns:a16="http://schemas.microsoft.com/office/drawing/2014/main" id="{909D5BBE-3F3F-4A0B-8EFB-9C1A4B39669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3043" y="628506"/>
              <a:ext cx="11925913" cy="5600988"/>
            </a:xfrm>
            <a:prstGeom prst="rect">
              <a:avLst/>
            </a:prstGeom>
            <a:ln>
              <a:solidFill>
                <a:schemeClr val="accent1"/>
              </a:solidFill>
            </a:ln>
            <a:effectLst>
              <a:outerShdw blurRad="50800" dist="38100" dir="2700000" algn="tl" rotWithShape="0">
                <a:prstClr val="black">
                  <a:alpha val="40000"/>
                </a:prstClr>
              </a:outerShdw>
            </a:effectLst>
          </p:spPr>
        </p:pic>
        <p:sp>
          <p:nvSpPr>
            <p:cNvPr id="3" name="Rectangle 2">
              <a:extLst>
                <a:ext uri="{FF2B5EF4-FFF2-40B4-BE49-F238E27FC236}">
                  <a16:creationId xmlns:a16="http://schemas.microsoft.com/office/drawing/2014/main" id="{DA7C9F34-B422-4163-91F6-12ADEADABA29}"/>
                </a:ext>
              </a:extLst>
            </p:cNvPr>
            <p:cNvSpPr/>
            <p:nvPr/>
          </p:nvSpPr>
          <p:spPr>
            <a:xfrm>
              <a:off x="209146" y="709030"/>
              <a:ext cx="3837560" cy="2881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3658194B-3BE8-41AB-98E6-9D4A17BA0A86}"/>
                </a:ext>
              </a:extLst>
            </p:cNvPr>
            <p:cNvSpPr/>
            <p:nvPr/>
          </p:nvSpPr>
          <p:spPr>
            <a:xfrm>
              <a:off x="8316647" y="628506"/>
              <a:ext cx="3742309" cy="28818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F4FCF2B9-7BAD-4FDE-BE0B-A0FAB163CDDA}"/>
              </a:ext>
            </a:extLst>
          </p:cNvPr>
          <p:cNvSpPr/>
          <p:nvPr/>
        </p:nvSpPr>
        <p:spPr>
          <a:xfrm flipV="1">
            <a:off x="4173553" y="909727"/>
            <a:ext cx="4005641" cy="146771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231889055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281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Record Preview</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1B75A006-2C0E-4DAF-B2B9-ABD76F891C20}"/>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72</a:t>
            </a:fld>
            <a:endParaRPr lang="en-US" sz="999">
              <a:solidFill>
                <a:srgbClr val="808080"/>
              </a:solidFill>
              <a:latin typeface="+mn-lt"/>
            </a:endParaRPr>
          </a:p>
        </p:txBody>
      </p:sp>
      <p:grpSp>
        <p:nvGrpSpPr>
          <p:cNvPr id="6" name="Group 5">
            <a:extLst>
              <a:ext uri="{FF2B5EF4-FFF2-40B4-BE49-F238E27FC236}">
                <a16:creationId xmlns:a16="http://schemas.microsoft.com/office/drawing/2014/main" id="{82DC1A49-4E44-4B5B-B921-3C6131F5967C}"/>
              </a:ext>
            </a:extLst>
          </p:cNvPr>
          <p:cNvGrpSpPr/>
          <p:nvPr/>
        </p:nvGrpSpPr>
        <p:grpSpPr>
          <a:xfrm>
            <a:off x="1357607" y="997026"/>
            <a:ext cx="9476786" cy="5147079"/>
            <a:chOff x="1357607" y="997026"/>
            <a:chExt cx="9476786" cy="5147079"/>
          </a:xfrm>
        </p:grpSpPr>
        <p:pic>
          <p:nvPicPr>
            <p:cNvPr id="3" name="Picture 2">
              <a:extLst>
                <a:ext uri="{FF2B5EF4-FFF2-40B4-BE49-F238E27FC236}">
                  <a16:creationId xmlns:a16="http://schemas.microsoft.com/office/drawing/2014/main" id="{47507116-576D-47FC-97C7-B81D7049D37A}"/>
                </a:ext>
              </a:extLst>
            </p:cNvPr>
            <p:cNvPicPr>
              <a:picLocks noChangeAspect="1"/>
            </p:cNvPicPr>
            <p:nvPr/>
          </p:nvPicPr>
          <p:blipFill rotWithShape="1">
            <a:blip r:embed="rId8"/>
            <a:srcRect t="35692" b="24308"/>
            <a:stretch/>
          </p:blipFill>
          <p:spPr>
            <a:xfrm>
              <a:off x="1357607" y="997026"/>
              <a:ext cx="9476786" cy="5147079"/>
            </a:xfrm>
            <a:prstGeom prst="rect">
              <a:avLst/>
            </a:prstGeom>
            <a:ln>
              <a:solidFill>
                <a:schemeClr val="accent1"/>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BEDECA23-4A75-478B-84DB-DEFF47BB7740}"/>
                </a:ext>
              </a:extLst>
            </p:cNvPr>
            <p:cNvSpPr/>
            <p:nvPr/>
          </p:nvSpPr>
          <p:spPr>
            <a:xfrm>
              <a:off x="1445741" y="2533135"/>
              <a:ext cx="6450227" cy="5436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FF6D723D-9D6A-4D5C-99ED-4D0BF4CB7C32}"/>
                </a:ext>
              </a:extLst>
            </p:cNvPr>
            <p:cNvSpPr/>
            <p:nvPr/>
          </p:nvSpPr>
          <p:spPr>
            <a:xfrm>
              <a:off x="6258356" y="5651819"/>
              <a:ext cx="611132" cy="3216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946EF362-13E4-46B1-B5F5-97733D24B627}"/>
              </a:ext>
            </a:extLst>
          </p:cNvPr>
          <p:cNvGrpSpPr/>
          <p:nvPr/>
        </p:nvGrpSpPr>
        <p:grpSpPr>
          <a:xfrm>
            <a:off x="4284439" y="1363472"/>
            <a:ext cx="3413760" cy="560871"/>
            <a:chOff x="5121080" y="1441296"/>
            <a:chExt cx="3413760" cy="560871"/>
          </a:xfrm>
        </p:grpSpPr>
        <p:sp>
          <p:nvSpPr>
            <p:cNvPr id="12" name="Rectangle 11">
              <a:extLst>
                <a:ext uri="{FF2B5EF4-FFF2-40B4-BE49-F238E27FC236}">
                  <a16:creationId xmlns:a16="http://schemas.microsoft.com/office/drawing/2014/main" id="{CDCBF4A6-7EEB-4855-8091-7529155ABC6C}"/>
                </a:ext>
              </a:extLst>
            </p:cNvPr>
            <p:cNvSpPr/>
            <p:nvPr/>
          </p:nvSpPr>
          <p:spPr>
            <a:xfrm>
              <a:off x="5121080" y="1441296"/>
              <a:ext cx="3413760" cy="5608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E8BB1BF9-CD8B-46D0-B987-E86DAEA3A9A5}"/>
                </a:ext>
              </a:extLst>
            </p:cNvPr>
            <p:cNvPicPr>
              <a:picLocks noChangeAspect="1"/>
            </p:cNvPicPr>
            <p:nvPr/>
          </p:nvPicPr>
          <p:blipFill rotWithShape="1">
            <a:blip r:embed="rId9"/>
            <a:srcRect l="33849" t="24130" r="33988" b="69529"/>
            <a:stretch/>
          </p:blipFill>
          <p:spPr>
            <a:xfrm>
              <a:off x="5276135" y="1517360"/>
              <a:ext cx="3103650" cy="408743"/>
            </a:xfrm>
            <a:prstGeom prst="rect">
              <a:avLst/>
            </a:prstGeom>
            <a:ln>
              <a:noFill/>
            </a:ln>
            <a:effectLst/>
          </p:spPr>
        </p:pic>
      </p:grpSp>
    </p:spTree>
    <p:custDataLst>
      <p:tags r:id="rId2"/>
    </p:custDataLst>
    <p:extLst>
      <p:ext uri="{BB962C8B-B14F-4D97-AF65-F5344CB8AC3E}">
        <p14:creationId xmlns:p14="http://schemas.microsoft.com/office/powerpoint/2010/main" val="81178743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486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Review Error Message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1B75A006-2C0E-4DAF-B2B9-ABD76F891C20}"/>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73</a:t>
            </a:fld>
            <a:endParaRPr lang="en-US" sz="999">
              <a:solidFill>
                <a:srgbClr val="808080"/>
              </a:solidFill>
              <a:latin typeface="+mn-lt"/>
            </a:endParaRPr>
          </a:p>
        </p:txBody>
      </p:sp>
      <p:grpSp>
        <p:nvGrpSpPr>
          <p:cNvPr id="6" name="Group 5">
            <a:extLst>
              <a:ext uri="{FF2B5EF4-FFF2-40B4-BE49-F238E27FC236}">
                <a16:creationId xmlns:a16="http://schemas.microsoft.com/office/drawing/2014/main" id="{E7A88D5E-019E-4C8C-BAD3-174CB987803E}"/>
              </a:ext>
            </a:extLst>
          </p:cNvPr>
          <p:cNvGrpSpPr/>
          <p:nvPr/>
        </p:nvGrpSpPr>
        <p:grpSpPr>
          <a:xfrm>
            <a:off x="993379" y="1162247"/>
            <a:ext cx="9995880" cy="4533506"/>
            <a:chOff x="82241" y="701535"/>
            <a:chExt cx="12027518" cy="5454930"/>
          </a:xfrm>
        </p:grpSpPr>
        <p:pic>
          <p:nvPicPr>
            <p:cNvPr id="4" name="Picture 3" descr="Graphical user interface, text, application, email&#10;&#10;Description automatically generated">
              <a:extLst>
                <a:ext uri="{FF2B5EF4-FFF2-40B4-BE49-F238E27FC236}">
                  <a16:creationId xmlns:a16="http://schemas.microsoft.com/office/drawing/2014/main" id="{A53EE3A6-8914-42C0-8C8C-65704A93E34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241" y="701535"/>
              <a:ext cx="12027518" cy="5454930"/>
            </a:xfrm>
            <a:prstGeom prst="rect">
              <a:avLst/>
            </a:prstGeom>
            <a:ln>
              <a:solidFill>
                <a:schemeClr val="accent1"/>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A365393B-14DB-4305-9A51-FCB07EB17B9A}"/>
                </a:ext>
              </a:extLst>
            </p:cNvPr>
            <p:cNvSpPr/>
            <p:nvPr/>
          </p:nvSpPr>
          <p:spPr>
            <a:xfrm>
              <a:off x="132861" y="755707"/>
              <a:ext cx="3841262" cy="2703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7927D34F-6AE2-429C-BCA1-4A7122286533}"/>
                </a:ext>
              </a:extLst>
            </p:cNvPr>
            <p:cNvSpPr/>
            <p:nvPr/>
          </p:nvSpPr>
          <p:spPr>
            <a:xfrm>
              <a:off x="8217879" y="735061"/>
              <a:ext cx="3841260" cy="2703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679C74B0-6F2D-4CA3-B8D9-ECA30022491F}"/>
              </a:ext>
            </a:extLst>
          </p:cNvPr>
          <p:cNvSpPr/>
          <p:nvPr/>
        </p:nvSpPr>
        <p:spPr>
          <a:xfrm flipV="1">
            <a:off x="4298535" y="1476969"/>
            <a:ext cx="1452785" cy="2246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4A4F25C-418B-4A6F-BB83-3BE1FB5ECB57}"/>
              </a:ext>
            </a:extLst>
          </p:cNvPr>
          <p:cNvSpPr/>
          <p:nvPr/>
        </p:nvSpPr>
        <p:spPr>
          <a:xfrm flipV="1">
            <a:off x="4298534" y="1990735"/>
            <a:ext cx="2281728" cy="2246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F83829C3-6762-49DD-B279-CF0DC572D4D3}"/>
              </a:ext>
            </a:extLst>
          </p:cNvPr>
          <p:cNvSpPr/>
          <p:nvPr/>
        </p:nvSpPr>
        <p:spPr>
          <a:xfrm flipV="1">
            <a:off x="4173554" y="1255593"/>
            <a:ext cx="3581226" cy="15449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69481842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6913"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390325" y="5012955"/>
              <a:ext cx="8194472" cy="934756"/>
              <a:chOff x="390325" y="4647195"/>
              <a:chExt cx="8194472" cy="934756"/>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390325" y="4647195"/>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View Uploaded Records</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10569906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6896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Search Uploaded Records</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75</a:t>
            </a:fld>
            <a:endParaRPr lang="en-US" sz="999">
              <a:solidFill>
                <a:srgbClr val="808080"/>
              </a:solidFill>
              <a:latin typeface="+mn-lt"/>
            </a:endParaRPr>
          </a:p>
        </p:txBody>
      </p:sp>
      <p:grpSp>
        <p:nvGrpSpPr>
          <p:cNvPr id="4" name="Group 3">
            <a:extLst>
              <a:ext uri="{FF2B5EF4-FFF2-40B4-BE49-F238E27FC236}">
                <a16:creationId xmlns:a16="http://schemas.microsoft.com/office/drawing/2014/main" id="{BBC25341-86A5-4840-81FB-202BB13B8CF1}"/>
              </a:ext>
            </a:extLst>
          </p:cNvPr>
          <p:cNvGrpSpPr/>
          <p:nvPr/>
        </p:nvGrpSpPr>
        <p:grpSpPr>
          <a:xfrm>
            <a:off x="614589" y="890954"/>
            <a:ext cx="10962823" cy="5122984"/>
            <a:chOff x="614589" y="890954"/>
            <a:chExt cx="10962823" cy="5122984"/>
          </a:xfrm>
        </p:grpSpPr>
        <p:pic>
          <p:nvPicPr>
            <p:cNvPr id="3" name="Picture 2">
              <a:extLst>
                <a:ext uri="{FF2B5EF4-FFF2-40B4-BE49-F238E27FC236}">
                  <a16:creationId xmlns:a16="http://schemas.microsoft.com/office/drawing/2014/main" id="{E3D69378-BFD7-47A4-AEB1-211845622AF2}"/>
                </a:ext>
              </a:extLst>
            </p:cNvPr>
            <p:cNvPicPr>
              <a:picLocks noChangeAspect="1"/>
            </p:cNvPicPr>
            <p:nvPr/>
          </p:nvPicPr>
          <p:blipFill rotWithShape="1">
            <a:blip r:embed="rId8"/>
            <a:srcRect b="30013"/>
            <a:stretch/>
          </p:blipFill>
          <p:spPr>
            <a:xfrm>
              <a:off x="614589" y="890954"/>
              <a:ext cx="10962823" cy="5122984"/>
            </a:xfrm>
            <a:prstGeom prst="rect">
              <a:avLst/>
            </a:prstGeom>
            <a:ln>
              <a:solidFill>
                <a:srgbClr val="397AAC"/>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54231DF1-18B2-4F1D-B533-F82F86868CE7}"/>
                </a:ext>
              </a:extLst>
            </p:cNvPr>
            <p:cNvSpPr/>
            <p:nvPr/>
          </p:nvSpPr>
          <p:spPr>
            <a:xfrm flipH="1" flipV="1">
              <a:off x="7965195" y="4830896"/>
              <a:ext cx="3437263" cy="32905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DB8F6AB8-96B9-480E-B43D-74F20183A05A}"/>
                </a:ext>
              </a:extLst>
            </p:cNvPr>
            <p:cNvSpPr/>
            <p:nvPr/>
          </p:nvSpPr>
          <p:spPr>
            <a:xfrm flipH="1" flipV="1">
              <a:off x="661876" y="5522494"/>
              <a:ext cx="9703041" cy="3163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22558460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100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390325" y="5012955"/>
              <a:ext cx="8194472" cy="934756"/>
              <a:chOff x="390325" y="4647195"/>
              <a:chExt cx="8194472" cy="934756"/>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390325" y="4647195"/>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Correcting Errors</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235991982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305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Receive Error Email</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77</a:t>
            </a:fld>
            <a:endParaRPr lang="en-US" sz="999">
              <a:solidFill>
                <a:srgbClr val="808080"/>
              </a:solidFill>
              <a:latin typeface="+mn-lt"/>
            </a:endParaRPr>
          </a:p>
        </p:txBody>
      </p:sp>
      <p:grpSp>
        <p:nvGrpSpPr>
          <p:cNvPr id="11" name="Group 10">
            <a:extLst>
              <a:ext uri="{FF2B5EF4-FFF2-40B4-BE49-F238E27FC236}">
                <a16:creationId xmlns:a16="http://schemas.microsoft.com/office/drawing/2014/main" id="{38EC19FD-D57F-4C04-90F2-795F1E52DB43}"/>
              </a:ext>
            </a:extLst>
          </p:cNvPr>
          <p:cNvGrpSpPr/>
          <p:nvPr/>
        </p:nvGrpSpPr>
        <p:grpSpPr>
          <a:xfrm>
            <a:off x="336088" y="1313114"/>
            <a:ext cx="11519825" cy="4231772"/>
            <a:chOff x="336088" y="1313114"/>
            <a:chExt cx="11519825" cy="4231772"/>
          </a:xfrm>
        </p:grpSpPr>
        <p:pic>
          <p:nvPicPr>
            <p:cNvPr id="5" name="Picture 4" descr="Graphical user interface, text, application&#10;&#10;Description automatically generated">
              <a:extLst>
                <a:ext uri="{FF2B5EF4-FFF2-40B4-BE49-F238E27FC236}">
                  <a16:creationId xmlns:a16="http://schemas.microsoft.com/office/drawing/2014/main" id="{66F6DB0F-160B-4CD9-9951-23F5D449522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6088" y="1313114"/>
              <a:ext cx="11519825" cy="4231772"/>
            </a:xfrm>
            <a:prstGeom prst="rect">
              <a:avLst/>
            </a:prstGeom>
            <a:ln>
              <a:solidFill>
                <a:schemeClr val="accent1"/>
              </a:solidFill>
            </a:ln>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4C705392-09C4-4187-8E81-D29F6C5B13A2}"/>
                </a:ext>
              </a:extLst>
            </p:cNvPr>
            <p:cNvSpPr/>
            <p:nvPr/>
          </p:nvSpPr>
          <p:spPr>
            <a:xfrm>
              <a:off x="1286934" y="2119020"/>
              <a:ext cx="1058290" cy="2093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14FEF797-DDDF-4437-B5B8-32919FBF42F4}"/>
                </a:ext>
              </a:extLst>
            </p:cNvPr>
            <p:cNvSpPr/>
            <p:nvPr/>
          </p:nvSpPr>
          <p:spPr>
            <a:xfrm>
              <a:off x="349185" y="3237177"/>
              <a:ext cx="11474771" cy="38364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9D826C1-9555-40DF-81F3-425DD1F20A3B}"/>
                </a:ext>
              </a:extLst>
            </p:cNvPr>
            <p:cNvSpPr/>
            <p:nvPr/>
          </p:nvSpPr>
          <p:spPr>
            <a:xfrm>
              <a:off x="462641" y="2568965"/>
              <a:ext cx="2249607" cy="53199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Text&#10;&#10;Description automatically generated">
              <a:extLst>
                <a:ext uri="{FF2B5EF4-FFF2-40B4-BE49-F238E27FC236}">
                  <a16:creationId xmlns:a16="http://schemas.microsoft.com/office/drawing/2014/main" id="{1C72F904-049E-4BD6-927F-7339765713B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99397" y="4119280"/>
              <a:ext cx="2974868" cy="748846"/>
            </a:xfrm>
            <a:prstGeom prst="rect">
              <a:avLst/>
            </a:prstGeom>
          </p:spPr>
        </p:pic>
        <p:sp>
          <p:nvSpPr>
            <p:cNvPr id="19" name="Rectangle 18">
              <a:extLst>
                <a:ext uri="{FF2B5EF4-FFF2-40B4-BE49-F238E27FC236}">
                  <a16:creationId xmlns:a16="http://schemas.microsoft.com/office/drawing/2014/main" id="{AA4EEB51-B5A8-4FD3-BF59-0FD6348A226A}"/>
                </a:ext>
              </a:extLst>
            </p:cNvPr>
            <p:cNvSpPr/>
            <p:nvPr/>
          </p:nvSpPr>
          <p:spPr>
            <a:xfrm>
              <a:off x="363400" y="4678432"/>
              <a:ext cx="1877592" cy="23925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109260480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510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Review Error File </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78</a:t>
            </a:fld>
            <a:endParaRPr lang="en-US" sz="999">
              <a:solidFill>
                <a:srgbClr val="808080"/>
              </a:solidFill>
              <a:latin typeface="+mn-lt"/>
            </a:endParaRPr>
          </a:p>
        </p:txBody>
      </p:sp>
      <p:pic>
        <p:nvPicPr>
          <p:cNvPr id="4" name="Picture 3">
            <a:extLst>
              <a:ext uri="{FF2B5EF4-FFF2-40B4-BE49-F238E27FC236}">
                <a16:creationId xmlns:a16="http://schemas.microsoft.com/office/drawing/2014/main" id="{C3CD87A6-ADB3-4FD2-BF50-9F67E16958B8}"/>
              </a:ext>
            </a:extLst>
          </p:cNvPr>
          <p:cNvPicPr>
            <a:picLocks noChangeAspect="1"/>
          </p:cNvPicPr>
          <p:nvPr/>
        </p:nvPicPr>
        <p:blipFill rotWithShape="1">
          <a:blip r:embed="rId8">
            <a:extLst>
              <a:ext uri="{28A0092B-C50C-407E-A947-70E740481C1C}">
                <a14:useLocalDpi xmlns:a14="http://schemas.microsoft.com/office/drawing/2010/main" val="0"/>
              </a:ext>
            </a:extLst>
          </a:blip>
          <a:srcRect b="4807"/>
          <a:stretch/>
        </p:blipFill>
        <p:spPr>
          <a:xfrm>
            <a:off x="249351" y="2190821"/>
            <a:ext cx="11693299" cy="2357311"/>
          </a:xfrm>
          <a:prstGeom prst="rect">
            <a:avLst/>
          </a:prstGeom>
          <a:ln>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AA4EEB51-B5A8-4FD3-BF59-0FD6348A226A}"/>
              </a:ext>
            </a:extLst>
          </p:cNvPr>
          <p:cNvSpPr/>
          <p:nvPr/>
        </p:nvSpPr>
        <p:spPr>
          <a:xfrm>
            <a:off x="6315649" y="2567613"/>
            <a:ext cx="5627000" cy="198888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47952266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715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Correct Error File </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D1DEB00A-5DB0-4E18-A08D-7A4D1916C924}"/>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79</a:t>
            </a:fld>
            <a:endParaRPr lang="en-US" sz="999">
              <a:solidFill>
                <a:srgbClr val="808080"/>
              </a:solidFill>
              <a:latin typeface="+mn-lt"/>
            </a:endParaRPr>
          </a:p>
        </p:txBody>
      </p:sp>
      <p:grpSp>
        <p:nvGrpSpPr>
          <p:cNvPr id="5" name="Group 4">
            <a:extLst>
              <a:ext uri="{FF2B5EF4-FFF2-40B4-BE49-F238E27FC236}">
                <a16:creationId xmlns:a16="http://schemas.microsoft.com/office/drawing/2014/main" id="{2E1D546E-6BA6-4890-9C0C-09CDE20E60E9}"/>
              </a:ext>
            </a:extLst>
          </p:cNvPr>
          <p:cNvGrpSpPr/>
          <p:nvPr/>
        </p:nvGrpSpPr>
        <p:grpSpPr>
          <a:xfrm>
            <a:off x="1219677" y="1755557"/>
            <a:ext cx="9752646" cy="3346886"/>
            <a:chOff x="1219677" y="1755557"/>
            <a:chExt cx="9752646" cy="3346886"/>
          </a:xfrm>
        </p:grpSpPr>
        <p:pic>
          <p:nvPicPr>
            <p:cNvPr id="3" name="Picture 2" descr="Table&#10;&#10;Description automatically generated">
              <a:extLst>
                <a:ext uri="{FF2B5EF4-FFF2-40B4-BE49-F238E27FC236}">
                  <a16:creationId xmlns:a16="http://schemas.microsoft.com/office/drawing/2014/main" id="{58B804F8-B73E-4FA8-B671-AD253F1D105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19677" y="1755557"/>
              <a:ext cx="9752646" cy="3346886"/>
            </a:xfrm>
            <a:prstGeom prst="rect">
              <a:avLst/>
            </a:prstGeom>
            <a:ln>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AA4EEB51-B5A8-4FD3-BF59-0FD6348A226A}"/>
                </a:ext>
              </a:extLst>
            </p:cNvPr>
            <p:cNvSpPr/>
            <p:nvPr/>
          </p:nvSpPr>
          <p:spPr>
            <a:xfrm>
              <a:off x="1780224" y="2619119"/>
              <a:ext cx="9137711" cy="144081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3410798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174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a:solidFill>
                  <a:srgbClr val="014373"/>
                </a:solidFill>
                <a:latin typeface="Arial" panose="020B0604020202020204" pitchFamily="34" charset="0"/>
                <a:cs typeface="Arial" panose="020B0604020202020204" pitchFamily="34" charset="0"/>
              </a:rPr>
              <a:t>Logging In Overview!</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21" name="TextBox 20">
            <a:extLst>
              <a:ext uri="{FF2B5EF4-FFF2-40B4-BE49-F238E27FC236}">
                <a16:creationId xmlns:a16="http://schemas.microsoft.com/office/drawing/2014/main" id="{914AF142-47FE-4842-94D5-A2D071CF6EB4}"/>
              </a:ext>
            </a:extLst>
          </p:cNvPr>
          <p:cNvSpPr txBox="1"/>
          <p:nvPr/>
        </p:nvSpPr>
        <p:spPr>
          <a:xfrm>
            <a:off x="5779732" y="863995"/>
            <a:ext cx="5956219" cy="4016484"/>
          </a:xfrm>
          <a:prstGeom prst="rect">
            <a:avLst/>
          </a:prstGeom>
          <a:noFill/>
        </p:spPr>
        <p:txBody>
          <a:bodyPr wrap="square" rtlCol="0">
            <a:spAutoFit/>
          </a:bodyPr>
          <a:lstStyle/>
          <a:p>
            <a:pPr>
              <a:spcBef>
                <a:spcPts val="600"/>
              </a:spcBef>
              <a:spcAft>
                <a:spcPts val="1200"/>
              </a:spcAft>
            </a:pPr>
            <a:r>
              <a:rPr lang="en-US" b="1">
                <a:latin typeface="Arial" panose="020B0604020202020204" pitchFamily="34" charset="0"/>
                <a:cs typeface="Arial" panose="020B0604020202020204" pitchFamily="34" charset="0"/>
              </a:rPr>
              <a:t>In this module, we will review:</a:t>
            </a:r>
          </a:p>
          <a:p>
            <a:pPr>
              <a:spcBef>
                <a:spcPts val="600"/>
              </a:spcBef>
              <a:spcAft>
                <a:spcPts val="1200"/>
              </a:spcAft>
            </a:pPr>
            <a:endParaRPr lang="en-US">
              <a:latin typeface="Arial" panose="020B0604020202020204" pitchFamily="34" charset="0"/>
              <a:cs typeface="Arial" panose="020B0604020202020204" pitchFamily="34" charset="0"/>
            </a:endParaRPr>
          </a:p>
          <a:p>
            <a:pPr marL="342900" lvl="0" indent="-342900">
              <a:spcBef>
                <a:spcPts val="600"/>
              </a:spcBef>
              <a:spcAft>
                <a:spcPts val="1200"/>
              </a:spcAft>
              <a:buFont typeface="+mj-lt"/>
              <a:buAutoNum type="arabicPeriod"/>
            </a:pPr>
            <a:r>
              <a:rPr lang="en-US">
                <a:latin typeface="Arial" panose="020B0604020202020204" pitchFamily="34" charset="0"/>
                <a:cs typeface="Arial" panose="020B0604020202020204" pitchFamily="34" charset="0"/>
              </a:rPr>
              <a:t>How to Log In to the CVMS Provider Portal using your NCID and NCID Password</a:t>
            </a:r>
          </a:p>
          <a:p>
            <a:pPr marL="342900" lvl="0" indent="-342900">
              <a:spcBef>
                <a:spcPts val="600"/>
              </a:spcBef>
              <a:spcAft>
                <a:spcPts val="1200"/>
              </a:spcAft>
              <a:buFont typeface="+mj-lt"/>
              <a:buAutoNum type="arabicPeriod"/>
            </a:pPr>
            <a:r>
              <a:rPr lang="en-US">
                <a:latin typeface="Arial" panose="020B0604020202020204" pitchFamily="34" charset="0"/>
                <a:cs typeface="Arial" panose="020B0604020202020204" pitchFamily="34" charset="0"/>
              </a:rPr>
              <a:t>The Two Different Views of the CVMS Provider Portal Navigation Bar</a:t>
            </a:r>
          </a:p>
          <a:p>
            <a:pPr lvl="0">
              <a:spcBef>
                <a:spcPts val="600"/>
              </a:spcBef>
              <a:spcAft>
                <a:spcPts val="1200"/>
              </a:spcAft>
            </a:pPr>
            <a:endParaRPr lang="en-US">
              <a:latin typeface="Arial" panose="020B0604020202020204" pitchFamily="34" charset="0"/>
              <a:cs typeface="Arial" panose="020B0604020202020204" pitchFamily="34" charset="0"/>
            </a:endParaRPr>
          </a:p>
          <a:p>
            <a:pPr lvl="0">
              <a:spcBef>
                <a:spcPts val="600"/>
              </a:spcBef>
              <a:spcAft>
                <a:spcPts val="1200"/>
              </a:spcAft>
            </a:pPr>
            <a:r>
              <a:rPr lang="en-US" i="1">
                <a:latin typeface="Arial" panose="020B0604020202020204" pitchFamily="34" charset="0"/>
                <a:cs typeface="Arial" panose="020B0604020202020204" pitchFamily="34" charset="0"/>
              </a:rPr>
              <a:t>It is important to note that you will need to use the latest version of Chrome, Firefox, Microsoft Edge (CHROMIUM EDITION), or Safari as your Internet Browser. </a:t>
            </a:r>
          </a:p>
        </p:txBody>
      </p:sp>
      <p:sp>
        <p:nvSpPr>
          <p:cNvPr id="10" name="Holder 6">
            <a:extLst>
              <a:ext uri="{FF2B5EF4-FFF2-40B4-BE49-F238E27FC236}">
                <a16:creationId xmlns:a16="http://schemas.microsoft.com/office/drawing/2014/main" id="{4DE2EB20-0ADE-478B-A456-7A95346E0A36}"/>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8</a:t>
            </a:fld>
            <a:endParaRPr lang="en-US" sz="999">
              <a:solidFill>
                <a:srgbClr val="808080"/>
              </a:solidFill>
              <a:latin typeface="+mn-lt"/>
            </a:endParaRPr>
          </a:p>
        </p:txBody>
      </p:sp>
      <p:sp>
        <p:nvSpPr>
          <p:cNvPr id="11" name="Rectangle 10">
            <a:extLst>
              <a:ext uri="{FF2B5EF4-FFF2-40B4-BE49-F238E27FC236}">
                <a16:creationId xmlns:a16="http://schemas.microsoft.com/office/drawing/2014/main" id="{6F27AD78-DE93-4BC2-9CAA-ABBBC43A9D9F}"/>
              </a:ext>
            </a:extLst>
          </p:cNvPr>
          <p:cNvSpPr/>
          <p:nvPr/>
        </p:nvSpPr>
        <p:spPr>
          <a:xfrm>
            <a:off x="521110" y="1101213"/>
            <a:ext cx="4827638" cy="28808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F31A4A6C-7406-498D-9C6A-626BA3C0B72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9185" y="946238"/>
            <a:ext cx="5218258" cy="4331615"/>
          </a:xfrm>
          <a:prstGeom prst="rect">
            <a:avLst/>
          </a:prstGeom>
        </p:spPr>
      </p:pic>
      <p:pic>
        <p:nvPicPr>
          <p:cNvPr id="1028" name="Picture 1">
            <a:extLst>
              <a:ext uri="{FF2B5EF4-FFF2-40B4-BE49-F238E27FC236}">
                <a16:creationId xmlns:a16="http://schemas.microsoft.com/office/drawing/2014/main" id="{A8202F8B-5BCC-4CC1-9213-1A229A6CFA90}"/>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6075" t="18698" r="26533" b="21817"/>
          <a:stretch/>
        </p:blipFill>
        <p:spPr bwMode="auto">
          <a:xfrm>
            <a:off x="534557" y="1101213"/>
            <a:ext cx="4827638" cy="2880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extLst>
      <p:ext uri="{BB962C8B-B14F-4D97-AF65-F5344CB8AC3E}">
        <p14:creationId xmlns:p14="http://schemas.microsoft.com/office/powerpoint/2010/main" val="56352663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7920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2" name="Rectangle 11">
            <a:extLst>
              <a:ext uri="{FF2B5EF4-FFF2-40B4-BE49-F238E27FC236}">
                <a16:creationId xmlns:a16="http://schemas.microsoft.com/office/drawing/2014/main" id="{1D4CBD9F-B68E-47A3-B740-2F5446938328}"/>
              </a:ext>
            </a:extLst>
          </p:cNvPr>
          <p:cNvSpPr/>
          <p:nvPr/>
        </p:nvSpPr>
        <p:spPr>
          <a:xfrm>
            <a:off x="349181" y="812270"/>
            <a:ext cx="11474771" cy="369332"/>
          </a:xfrm>
          <a:prstGeom prst="rect">
            <a:avLst/>
          </a:prstGeom>
        </p:spPr>
        <p:txBody>
          <a:bodyPr wrap="square">
            <a:spAutoFit/>
          </a:bodyPr>
          <a:lstStyle/>
          <a:p>
            <a:pPr marL="12065" marR="5080" defTabSz="457200">
              <a:spcAft>
                <a:spcPts val="600"/>
              </a:spcAft>
              <a:tabLst>
                <a:tab pos="241300" algn="l"/>
              </a:tabLst>
              <a:defRPr/>
            </a:pPr>
            <a:r>
              <a:rPr lang="en-US">
                <a:solidFill>
                  <a:srgbClr val="000000"/>
                </a:solidFill>
                <a:latin typeface="Arial" panose="020B0604020202020204" pitchFamily="34" charset="0"/>
                <a:cs typeface="Arial" panose="020B0604020202020204" pitchFamily="34" charset="0"/>
              </a:rPr>
              <a:t>There are a few reasons why an employee record may fail – from blank fields to invalid data formats.</a:t>
            </a:r>
          </a:p>
        </p:txBody>
      </p:sp>
      <p:graphicFrame>
        <p:nvGraphicFramePr>
          <p:cNvPr id="3" name="Table 3">
            <a:extLst>
              <a:ext uri="{FF2B5EF4-FFF2-40B4-BE49-F238E27FC236}">
                <a16:creationId xmlns:a16="http://schemas.microsoft.com/office/drawing/2014/main" id="{F41421A5-8C34-43CF-BD94-70EDE0D9EF49}"/>
              </a:ext>
            </a:extLst>
          </p:cNvPr>
          <p:cNvGraphicFramePr>
            <a:graphicFrameLocks noGrp="1"/>
          </p:cNvGraphicFramePr>
          <p:nvPr/>
        </p:nvGraphicFramePr>
        <p:xfrm>
          <a:off x="542291" y="1352264"/>
          <a:ext cx="11088549" cy="4846320"/>
        </p:xfrm>
        <a:graphic>
          <a:graphicData uri="http://schemas.openxmlformats.org/drawingml/2006/table">
            <a:tbl>
              <a:tblPr firstRow="1" bandRow="1">
                <a:tableStyleId>{5C22544A-7EE6-4342-B048-85BDC9FD1C3A}</a:tableStyleId>
              </a:tblPr>
              <a:tblGrid>
                <a:gridCol w="2964836">
                  <a:extLst>
                    <a:ext uri="{9D8B030D-6E8A-4147-A177-3AD203B41FA5}">
                      <a16:colId xmlns:a16="http://schemas.microsoft.com/office/drawing/2014/main" val="2640267265"/>
                    </a:ext>
                  </a:extLst>
                </a:gridCol>
                <a:gridCol w="3633261">
                  <a:extLst>
                    <a:ext uri="{9D8B030D-6E8A-4147-A177-3AD203B41FA5}">
                      <a16:colId xmlns:a16="http://schemas.microsoft.com/office/drawing/2014/main" val="2900979811"/>
                    </a:ext>
                  </a:extLst>
                </a:gridCol>
                <a:gridCol w="4490452">
                  <a:extLst>
                    <a:ext uri="{9D8B030D-6E8A-4147-A177-3AD203B41FA5}">
                      <a16:colId xmlns:a16="http://schemas.microsoft.com/office/drawing/2014/main" val="705827386"/>
                    </a:ext>
                  </a:extLst>
                </a:gridCol>
              </a:tblGrid>
              <a:tr h="304615">
                <a:tc>
                  <a:txBody>
                    <a:bodyPr/>
                    <a:lstStyle/>
                    <a:p>
                      <a:pPr marL="0" algn="ctr" defTabSz="914400" rtl="0" eaLnBrk="1" latinLnBrk="0" hangingPunct="1"/>
                      <a:r>
                        <a:rPr lang="en-US" sz="1600" b="1" kern="1200">
                          <a:solidFill>
                            <a:schemeClr val="lt1"/>
                          </a:solidFill>
                          <a:latin typeface="+mn-lt"/>
                          <a:ea typeface="+mn-ea"/>
                          <a:cs typeface="+mn-cs"/>
                        </a:rPr>
                        <a:t>Potential Error Messages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Meaning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How to Fix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76847367"/>
                  </a:ext>
                </a:extLst>
              </a:tr>
              <a:tr h="2298462">
                <a:tc>
                  <a:txBody>
                    <a:bodyPr/>
                    <a:lstStyle/>
                    <a:p>
                      <a:r>
                        <a:rPr lang="en-US" sz="1600" b="1">
                          <a:solidFill>
                            <a:srgbClr val="000000"/>
                          </a:solidFill>
                          <a:latin typeface="Arial" panose="020B0604020202020204" pitchFamily="34" charset="0"/>
                          <a:cs typeface="Arial" panose="020B0604020202020204" pitchFamily="34" charset="0"/>
                        </a:rPr>
                        <a:t>EMAIL IS NOT UNIQUE</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kern="1200">
                          <a:solidFill>
                            <a:srgbClr val="000000"/>
                          </a:solidFill>
                          <a:latin typeface="Arial" panose="020B0604020202020204" pitchFamily="34" charset="0"/>
                          <a:ea typeface="+mn-ea"/>
                          <a:cs typeface="Arial" panose="020B0604020202020204" pitchFamily="34" charset="0"/>
                        </a:rPr>
                        <a:t>The entered email for this record was already found in CVMS</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600" kern="1200">
                          <a:solidFill>
                            <a:srgbClr val="000000"/>
                          </a:solidFill>
                          <a:latin typeface="Arial" panose="020B0604020202020204" pitchFamily="34" charset="0"/>
                          <a:ea typeface="+mn-ea"/>
                          <a:cs typeface="Arial" panose="020B0604020202020204" pitchFamily="34" charset="0"/>
                        </a:rPr>
                        <a:t>Search in CVMS for the listed email to see if employee is already uploaded</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600" kern="1200">
                          <a:solidFill>
                            <a:srgbClr val="000000"/>
                          </a:solidFill>
                          <a:latin typeface="Arial" panose="020B0604020202020204" pitchFamily="34" charset="0"/>
                          <a:ea typeface="+mn-ea"/>
                          <a:cs typeface="Arial" panose="020B0604020202020204" pitchFamily="34" charset="0"/>
                        </a:rPr>
                        <a:t>If employee is already in CVMS, you can delete this record from your file</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600" kern="1200">
                          <a:solidFill>
                            <a:srgbClr val="000000"/>
                          </a:solidFill>
                          <a:latin typeface="Arial" panose="020B0604020202020204" pitchFamily="34" charset="0"/>
                          <a:ea typeface="+mn-ea"/>
                          <a:cs typeface="Arial" panose="020B0604020202020204" pitchFamily="34" charset="0"/>
                        </a:rPr>
                        <a:t>If employee still needs to be uploaded, see if employee has an alternative email that can be entered</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600" kern="1200">
                          <a:solidFill>
                            <a:srgbClr val="000000"/>
                          </a:solidFill>
                          <a:latin typeface="Arial" panose="020B0604020202020204" pitchFamily="34" charset="0"/>
                          <a:ea typeface="+mn-ea"/>
                          <a:cs typeface="Arial" panose="020B0604020202020204" pitchFamily="34" charset="0"/>
                        </a:rPr>
                        <a:t>If employee has no email address or will not divulge email, inform them of on-site registration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4317494"/>
                  </a:ext>
                </a:extLst>
              </a:tr>
              <a:tr h="747692">
                <a:tc>
                  <a:txBody>
                    <a:bodyPr/>
                    <a:lstStyle/>
                    <a:p>
                      <a:r>
                        <a:rPr lang="en-US" sz="1600" b="1">
                          <a:solidFill>
                            <a:srgbClr val="000000"/>
                          </a:solidFill>
                          <a:latin typeface="Arial" panose="020B0604020202020204" pitchFamily="34" charset="0"/>
                          <a:cs typeface="Arial" panose="020B0604020202020204" pitchFamily="34" charset="0"/>
                        </a:rPr>
                        <a:t>FIRST &amp; LAST NAME CANNOT BE EMPTY</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000000"/>
                          </a:solidFill>
                          <a:latin typeface="Arial" panose="020B0604020202020204" pitchFamily="34" charset="0"/>
                          <a:cs typeface="Arial" panose="020B0604020202020204" pitchFamily="34" charset="0"/>
                        </a:rPr>
                        <a:t>A first and / or last name was not entered for this record, which is required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000000"/>
                          </a:solidFill>
                          <a:latin typeface="Arial" panose="020B0604020202020204" pitchFamily="34" charset="0"/>
                          <a:cs typeface="Arial" panose="020B0604020202020204" pitchFamily="34" charset="0"/>
                        </a:rPr>
                        <a:t>Fill in missing first and / or last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01062867"/>
                  </a:ext>
                </a:extLst>
              </a:tr>
              <a:tr h="526154">
                <a:tc>
                  <a:txBody>
                    <a:bodyPr/>
                    <a:lstStyle/>
                    <a:p>
                      <a:r>
                        <a:rPr lang="en-US" sz="1600" b="1">
                          <a:solidFill>
                            <a:srgbClr val="000000"/>
                          </a:solidFill>
                          <a:latin typeface="Arial" panose="020B0604020202020204" pitchFamily="34" charset="0"/>
                          <a:cs typeface="Arial" panose="020B0604020202020204" pitchFamily="34" charset="0"/>
                        </a:rPr>
                        <a:t>EMAIL CANNOT BE BLANK</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000000"/>
                          </a:solidFill>
                          <a:latin typeface="Arial" panose="020B0604020202020204" pitchFamily="34" charset="0"/>
                          <a:cs typeface="Arial" panose="020B0604020202020204" pitchFamily="34" charset="0"/>
                        </a:rPr>
                        <a:t>An email value was not entered, which is required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000000"/>
                          </a:solidFill>
                          <a:latin typeface="Arial" panose="020B0604020202020204" pitchFamily="34" charset="0"/>
                          <a:cs typeface="Arial" panose="020B0604020202020204" pitchFamily="34" charset="0"/>
                        </a:rPr>
                        <a:t>Enter email address for employee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67570803"/>
                  </a:ext>
                </a:extLst>
              </a:tr>
              <a:tr h="526154">
                <a:tc>
                  <a:txBody>
                    <a:bodyPr/>
                    <a:lstStyle/>
                    <a:p>
                      <a:r>
                        <a:rPr lang="en-US" sz="1600" b="1">
                          <a:solidFill>
                            <a:srgbClr val="000000"/>
                          </a:solidFill>
                          <a:latin typeface="Arial" panose="020B0604020202020204" pitchFamily="34" charset="0"/>
                          <a:cs typeface="Arial" panose="020B0604020202020204" pitchFamily="34" charset="0"/>
                        </a:rPr>
                        <a:t>INVALID EMAIL ADDRESS</a:t>
                      </a:r>
                      <a:endParaRPr lang="en-US" sz="16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000000"/>
                          </a:solidFill>
                          <a:latin typeface="Arial" panose="020B0604020202020204" pitchFamily="34" charset="0"/>
                          <a:cs typeface="Arial" panose="020B0604020202020204" pitchFamily="34" charset="0"/>
                        </a:rPr>
                        <a:t>An invalid email address was submitted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solidFill>
                            <a:srgbClr val="000000"/>
                          </a:solidFill>
                          <a:latin typeface="Arial" panose="020B0604020202020204" pitchFamily="34" charset="0"/>
                          <a:cs typeface="Arial" panose="020B0604020202020204" pitchFamily="34" charset="0"/>
                        </a:rPr>
                        <a:t>Enter email address for employee in proper format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08537059"/>
                  </a:ext>
                </a:extLst>
              </a:tr>
            </a:tbl>
          </a:graphicData>
        </a:graphic>
      </p:graphicFrame>
      <p:sp>
        <p:nvSpPr>
          <p:cNvPr id="10" name="Holder 6">
            <a:extLst>
              <a:ext uri="{FF2B5EF4-FFF2-40B4-BE49-F238E27FC236}">
                <a16:creationId xmlns:a16="http://schemas.microsoft.com/office/drawing/2014/main" id="{9AD0244F-FF1E-4C5B-8C6D-F3B19F1149CA}"/>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80</a:t>
            </a:fld>
            <a:endParaRPr lang="en-US" sz="999">
              <a:solidFill>
                <a:srgbClr val="808080"/>
              </a:solidFill>
              <a:latin typeface="+mn-lt"/>
            </a:endParaRPr>
          </a:p>
        </p:txBody>
      </p:sp>
      <p:sp>
        <p:nvSpPr>
          <p:cNvPr id="11" name="Title 11">
            <a:extLst>
              <a:ext uri="{FF2B5EF4-FFF2-40B4-BE49-F238E27FC236}">
                <a16:creationId xmlns:a16="http://schemas.microsoft.com/office/drawing/2014/main" id="{AE137494-6B36-4E43-8028-EDE953A899AA}"/>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defPPr>
              <a:defRPr lang="en-US"/>
            </a:defPPr>
            <a:lvl1pPr defTabSz="685800">
              <a:lnSpc>
                <a:spcPct val="90000"/>
              </a:lnSpc>
              <a:spcBef>
                <a:spcPct val="0"/>
              </a:spcBef>
              <a:buNone/>
              <a:defRPr sz="2400">
                <a:solidFill>
                  <a:srgbClr val="014373"/>
                </a:solidFill>
                <a:latin typeface="Arial" panose="020B0604020202020204" pitchFamily="34" charset="0"/>
                <a:ea typeface="+mj-ea"/>
                <a:cs typeface="Arial" panose="020B0604020202020204"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r>
              <a:rPr lang="en-US"/>
              <a:t>Potential Reasons for Failure</a:t>
            </a:r>
          </a:p>
        </p:txBody>
      </p:sp>
    </p:spTree>
    <p:custDataLst>
      <p:tags r:id="rId2"/>
    </p:custDataLst>
    <p:extLst>
      <p:ext uri="{BB962C8B-B14F-4D97-AF65-F5344CB8AC3E}">
        <p14:creationId xmlns:p14="http://schemas.microsoft.com/office/powerpoint/2010/main" val="375146526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8124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5019232"/>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Going Forward</a:t>
            </a:r>
          </a:p>
        </p:txBody>
      </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229334654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FCC6303-2ADD-48EC-88AD-8EEE10E5FC71}"/>
              </a:ext>
            </a:extLst>
          </p:cNvPr>
          <p:cNvSpPr>
            <a:spLocks noGrp="1"/>
          </p:cNvSpPr>
          <p:nvPr>
            <p:ph type="title"/>
          </p:nvPr>
        </p:nvSpPr>
        <p:spPr>
          <a:xfrm>
            <a:off x="349184" y="121332"/>
            <a:ext cx="11493631" cy="592562"/>
          </a:xfrm>
        </p:spPr>
        <p:txBody>
          <a:bodyPr/>
          <a:lstStyle/>
          <a:p>
            <a:pPr defTabSz="685800">
              <a:defRPr/>
            </a:pPr>
            <a:r>
              <a:rPr lang="en-US" sz="2400">
                <a:solidFill>
                  <a:srgbClr val="014373"/>
                </a:solidFill>
                <a:latin typeface="Arial" panose="020B0604020202020204" pitchFamily="34" charset="0"/>
                <a:cs typeface="Arial" panose="020B0604020202020204" pitchFamily="34" charset="0"/>
              </a:rPr>
              <a:t>Training Schedule</a:t>
            </a:r>
          </a:p>
        </p:txBody>
      </p:sp>
      <p:graphicFrame>
        <p:nvGraphicFramePr>
          <p:cNvPr id="5" name="Table 5">
            <a:extLst>
              <a:ext uri="{FF2B5EF4-FFF2-40B4-BE49-F238E27FC236}">
                <a16:creationId xmlns:a16="http://schemas.microsoft.com/office/drawing/2014/main" id="{926F4D46-B448-495C-8B29-3505AD3965D7}"/>
              </a:ext>
            </a:extLst>
          </p:cNvPr>
          <p:cNvGraphicFramePr>
            <a:graphicFrameLocks noGrp="1"/>
          </p:cNvGraphicFramePr>
          <p:nvPr>
            <p:extLst>
              <p:ext uri="{D42A27DB-BD31-4B8C-83A1-F6EECF244321}">
                <p14:modId xmlns:p14="http://schemas.microsoft.com/office/powerpoint/2010/main" val="3439320631"/>
              </p:ext>
            </p:extLst>
          </p:nvPr>
        </p:nvGraphicFramePr>
        <p:xfrm>
          <a:off x="349183" y="808388"/>
          <a:ext cx="11493631" cy="2164080"/>
        </p:xfrm>
        <a:graphic>
          <a:graphicData uri="http://schemas.openxmlformats.org/drawingml/2006/table">
            <a:tbl>
              <a:tblPr firstRow="1" bandRow="1">
                <a:tableStyleId>{5C22544A-7EE6-4342-B048-85BDC9FD1C3A}</a:tableStyleId>
              </a:tblPr>
              <a:tblGrid>
                <a:gridCol w="7038206">
                  <a:extLst>
                    <a:ext uri="{9D8B030D-6E8A-4147-A177-3AD203B41FA5}">
                      <a16:colId xmlns:a16="http://schemas.microsoft.com/office/drawing/2014/main" val="232369119"/>
                    </a:ext>
                  </a:extLst>
                </a:gridCol>
                <a:gridCol w="1841670">
                  <a:extLst>
                    <a:ext uri="{9D8B030D-6E8A-4147-A177-3AD203B41FA5}">
                      <a16:colId xmlns:a16="http://schemas.microsoft.com/office/drawing/2014/main" val="592997807"/>
                    </a:ext>
                  </a:extLst>
                </a:gridCol>
                <a:gridCol w="2613755">
                  <a:extLst>
                    <a:ext uri="{9D8B030D-6E8A-4147-A177-3AD203B41FA5}">
                      <a16:colId xmlns:a16="http://schemas.microsoft.com/office/drawing/2014/main" val="2553186473"/>
                    </a:ext>
                  </a:extLst>
                </a:gridCol>
              </a:tblGrid>
              <a:tr h="117904">
                <a:tc>
                  <a:txBody>
                    <a:bodyPr/>
                    <a:lstStyle/>
                    <a:p>
                      <a:pPr algn="ctr"/>
                      <a:r>
                        <a:rPr lang="en-US" sz="1600" b="1">
                          <a:latin typeface="Arial"/>
                          <a:cs typeface="Arial"/>
                        </a:rPr>
                        <a:t>TOPIC</a:t>
                      </a:r>
                    </a:p>
                  </a:txBody>
                  <a:tcPr/>
                </a:tc>
                <a:tc>
                  <a:txBody>
                    <a:bodyPr/>
                    <a:lstStyle/>
                    <a:p>
                      <a:pPr algn="ctr"/>
                      <a:r>
                        <a:rPr lang="en-US" sz="1600">
                          <a:latin typeface="Arial"/>
                          <a:cs typeface="Arial"/>
                        </a:rPr>
                        <a:t>DATE</a:t>
                      </a:r>
                    </a:p>
                  </a:txBody>
                  <a:tcPr/>
                </a:tc>
                <a:tc>
                  <a:txBody>
                    <a:bodyPr/>
                    <a:lstStyle/>
                    <a:p>
                      <a:pPr algn="ctr"/>
                      <a:r>
                        <a:rPr lang="en-US" sz="1600">
                          <a:latin typeface="Arial"/>
                          <a:cs typeface="Arial"/>
                        </a:rPr>
                        <a:t>TIME</a:t>
                      </a:r>
                    </a:p>
                  </a:txBody>
                  <a:tcPr/>
                </a:tc>
                <a:extLst>
                  <a:ext uri="{0D108BD9-81ED-4DB2-BD59-A6C34878D82A}">
                    <a16:rowId xmlns:a16="http://schemas.microsoft.com/office/drawing/2014/main" val="3788552815"/>
                  </a:ext>
                </a:extLst>
              </a:tr>
              <a:tr h="235809">
                <a:tc>
                  <a:txBody>
                    <a:bodyPr/>
                    <a:lstStyle/>
                    <a:p>
                      <a:pPr algn="l" fontAlgn="t"/>
                      <a:r>
                        <a:rPr lang="en-US" sz="1400" b="0" i="0" u="none" strike="noStrike">
                          <a:solidFill>
                            <a:srgbClr val="000000"/>
                          </a:solidFill>
                          <a:effectLst/>
                          <a:latin typeface="Arial"/>
                          <a:cs typeface="Arial"/>
                        </a:rPr>
                        <a:t>CVMS Provider Portal 201 (For Location Manager Profile Only) – Manage Vaccine Inventory</a:t>
                      </a:r>
                    </a:p>
                  </a:txBody>
                  <a:tcPr marT="91440" marB="9144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a:rPr>
                        <a:t>26-Feb</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marL="6350" marR="6350" marT="6350" marB="0" anchor="ctr"/>
                </a:tc>
                <a:tc>
                  <a:txBody>
                    <a:bodyPr/>
                    <a:lstStyle/>
                    <a:p>
                      <a:pPr algn="ctr" fontAlgn="t"/>
                      <a:r>
                        <a:rPr lang="en-US" sz="1400" b="0" i="0" u="none" strike="noStrike">
                          <a:solidFill>
                            <a:srgbClr val="000000"/>
                          </a:solidFill>
                          <a:effectLst/>
                          <a:latin typeface="Arial"/>
                          <a:cs typeface="Arial"/>
                        </a:rPr>
                        <a:t>10:00 AM</a:t>
                      </a:r>
                    </a:p>
                  </a:txBody>
                  <a:tcPr marL="6350" marR="6350" marT="6350" marB="0" anchor="ctr"/>
                </a:tc>
                <a:extLst>
                  <a:ext uri="{0D108BD9-81ED-4DB2-BD59-A6C34878D82A}">
                    <a16:rowId xmlns:a16="http://schemas.microsoft.com/office/drawing/2014/main" val="1671028897"/>
                  </a:ext>
                </a:extLst>
              </a:tr>
              <a:tr h="235809">
                <a:tc>
                  <a:txBody>
                    <a:bodyPr/>
                    <a:lstStyle/>
                    <a:p>
                      <a:pPr algn="l" fontAlgn="t"/>
                      <a:r>
                        <a:rPr lang="en-US" sz="1400" b="0" i="0" u="none" strike="noStrike">
                          <a:solidFill>
                            <a:srgbClr val="000000"/>
                          </a:solidFill>
                          <a:effectLst/>
                          <a:latin typeface="Arial"/>
                          <a:cs typeface="Arial"/>
                        </a:rPr>
                        <a:t>CVMS Provider Portal 201 (For Location Manager Profile Only) – Manage Vaccine Inventory</a:t>
                      </a:r>
                    </a:p>
                  </a:txBody>
                  <a:tcPr marT="91440" marB="9144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a:rPr>
                        <a:t>3-Mar</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marL="6350" marR="6350" marT="6350" marB="0" anchor="ctr"/>
                </a:tc>
                <a:tc>
                  <a:txBody>
                    <a:bodyPr/>
                    <a:lstStyle/>
                    <a:p>
                      <a:pPr algn="ctr" fontAlgn="t"/>
                      <a:r>
                        <a:rPr lang="en-US" sz="1400" b="0" i="0" u="none" strike="noStrike">
                          <a:solidFill>
                            <a:srgbClr val="000000"/>
                          </a:solidFill>
                          <a:effectLst/>
                          <a:latin typeface="Arial"/>
                          <a:cs typeface="Arial"/>
                        </a:rPr>
                        <a:t>10:00 AM</a:t>
                      </a:r>
                    </a:p>
                  </a:txBody>
                  <a:tcPr marL="6350" marR="6350" marT="6350" marB="0" anchor="ctr"/>
                </a:tc>
                <a:extLst>
                  <a:ext uri="{0D108BD9-81ED-4DB2-BD59-A6C34878D82A}">
                    <a16:rowId xmlns:a16="http://schemas.microsoft.com/office/drawing/2014/main" val="3164082134"/>
                  </a:ext>
                </a:extLst>
              </a:tr>
              <a:tr h="235809">
                <a:tc>
                  <a:txBody>
                    <a:bodyPr/>
                    <a:lstStyle/>
                    <a:p>
                      <a:pPr algn="l" fontAlgn="t"/>
                      <a:r>
                        <a:rPr lang="en-US" sz="1400" b="0" i="0" u="none" strike="noStrike">
                          <a:solidFill>
                            <a:srgbClr val="000000"/>
                          </a:solidFill>
                          <a:effectLst/>
                          <a:latin typeface="Arial"/>
                          <a:cs typeface="Arial"/>
                        </a:rPr>
                        <a:t>CVMS Provider Portal 201 (For Location Manager Profile Only) – Manage Vaccine Inventory</a:t>
                      </a:r>
                    </a:p>
                  </a:txBody>
                  <a:tcPr marT="91440" marB="91440" anchor="ct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a:ea typeface="+mn-ea"/>
                          <a:cs typeface="Arial"/>
                        </a:rPr>
                        <a:t>4-Mar</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a:txBody>
                  <a:tcPr marL="6350" marR="6350" marT="6350" marB="0" anchor="ctr"/>
                </a:tc>
                <a:tc>
                  <a:txBody>
                    <a:bodyPr/>
                    <a:lstStyle/>
                    <a:p>
                      <a:pPr algn="ctr" fontAlgn="t"/>
                      <a:r>
                        <a:rPr lang="en-US" sz="1400" b="0" i="0" u="none" strike="noStrike">
                          <a:solidFill>
                            <a:srgbClr val="000000"/>
                          </a:solidFill>
                          <a:effectLst/>
                          <a:latin typeface="Arial"/>
                          <a:cs typeface="Arial"/>
                        </a:rPr>
                        <a:t>2:00 PM</a:t>
                      </a:r>
                    </a:p>
                  </a:txBody>
                  <a:tcPr marL="6350" marR="6350" marT="6350" marB="0" anchor="ctr"/>
                </a:tc>
                <a:extLst>
                  <a:ext uri="{0D108BD9-81ED-4DB2-BD59-A6C34878D82A}">
                    <a16:rowId xmlns:a16="http://schemas.microsoft.com/office/drawing/2014/main" val="3809636405"/>
                  </a:ext>
                </a:extLst>
              </a:tr>
            </a:tbl>
          </a:graphicData>
        </a:graphic>
      </p:graphicFrame>
      <p:sp>
        <p:nvSpPr>
          <p:cNvPr id="4" name="Rectangle 3">
            <a:extLst>
              <a:ext uri="{FF2B5EF4-FFF2-40B4-BE49-F238E27FC236}">
                <a16:creationId xmlns:a16="http://schemas.microsoft.com/office/drawing/2014/main" id="{D8EB3915-36E7-401B-B002-B4D6C2D7F050}"/>
              </a:ext>
            </a:extLst>
          </p:cNvPr>
          <p:cNvSpPr/>
          <p:nvPr/>
        </p:nvSpPr>
        <p:spPr>
          <a:xfrm>
            <a:off x="3685513" y="3926179"/>
            <a:ext cx="4820975" cy="1595272"/>
          </a:xfrm>
          <a:prstGeom prst="rect">
            <a:avLst/>
          </a:prstGeom>
          <a:solidFill>
            <a:schemeClr val="accent1">
              <a:lumMod val="20000"/>
              <a:lumOff val="8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Stay tuned for Office hours!</a:t>
            </a:r>
          </a:p>
        </p:txBody>
      </p:sp>
    </p:spTree>
    <p:custDataLst>
      <p:tags r:id="rId1"/>
    </p:custDataLst>
    <p:extLst>
      <p:ext uri="{BB962C8B-B14F-4D97-AF65-F5344CB8AC3E}">
        <p14:creationId xmlns:p14="http://schemas.microsoft.com/office/powerpoint/2010/main" val="328884248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FCC6303-2ADD-48EC-88AD-8EEE10E5FC71}"/>
              </a:ext>
            </a:extLst>
          </p:cNvPr>
          <p:cNvSpPr>
            <a:spLocks noGrp="1"/>
          </p:cNvSpPr>
          <p:nvPr>
            <p:ph type="title"/>
          </p:nvPr>
        </p:nvSpPr>
        <p:spPr>
          <a:xfrm>
            <a:off x="349184" y="121332"/>
            <a:ext cx="11493631" cy="592562"/>
          </a:xfrm>
        </p:spPr>
        <p:txBody>
          <a:bodyPr/>
          <a:lstStyle/>
          <a:p>
            <a:pPr defTabSz="685800">
              <a:defRPr/>
            </a:pPr>
            <a:r>
              <a:rPr lang="en-US" sz="2400">
                <a:solidFill>
                  <a:srgbClr val="014373"/>
                </a:solidFill>
                <a:latin typeface="Arial" panose="020B0604020202020204" pitchFamily="34" charset="0"/>
                <a:cs typeface="Arial" panose="020B0604020202020204" pitchFamily="34" charset="0"/>
              </a:rPr>
              <a:t>Additional Resources</a:t>
            </a:r>
          </a:p>
        </p:txBody>
      </p:sp>
      <p:sp>
        <p:nvSpPr>
          <p:cNvPr id="4" name="TextBox 3">
            <a:extLst>
              <a:ext uri="{FF2B5EF4-FFF2-40B4-BE49-F238E27FC236}">
                <a16:creationId xmlns:a16="http://schemas.microsoft.com/office/drawing/2014/main" id="{3E9F9697-8E49-436A-ACFE-567331944F0F}"/>
              </a:ext>
            </a:extLst>
          </p:cNvPr>
          <p:cNvSpPr txBox="1"/>
          <p:nvPr/>
        </p:nvSpPr>
        <p:spPr>
          <a:xfrm>
            <a:off x="349184" y="962118"/>
            <a:ext cx="11493631" cy="646331"/>
          </a:xfrm>
          <a:prstGeom prst="rect">
            <a:avLst/>
          </a:prstGeom>
          <a:solidFill>
            <a:srgbClr val="004375"/>
          </a:solidFill>
        </p:spPr>
        <p:txBody>
          <a:bodyPr wrap="square" lIns="91440" tIns="45720" rIns="91440" bIns="45720" rtlCol="0" anchor="t">
            <a:spAutoFit/>
          </a:bodyPr>
          <a:lstStyle/>
          <a:p>
            <a:pPr>
              <a:defRPr/>
            </a:pPr>
            <a:r>
              <a:rPr lang="en-US">
                <a:solidFill>
                  <a:schemeClr val="bg1"/>
                </a:solidFill>
                <a:latin typeface="Arial" panose="020B0604020202020204" pitchFamily="34" charset="0"/>
                <a:cs typeface="Arial" panose="020B0604020202020204" pitchFamily="34" charset="0"/>
              </a:rPr>
              <a:t>NC DHHS</a:t>
            </a:r>
            <a:r>
              <a:rPr kumimoji="0" lang="en-US" sz="18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provides </a:t>
            </a:r>
            <a:r>
              <a:rPr kumimoji="0" lang="en-US" sz="1800" b="0"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a</a:t>
            </a:r>
            <a:r>
              <a:rPr lang="en-US" kern="0">
                <a:solidFill>
                  <a:schemeClr val="bg1"/>
                </a:solidFill>
                <a:latin typeface="Arial" panose="020B0604020202020204" pitchFamily="34" charset="0"/>
                <a:cs typeface="Arial" panose="020B0604020202020204" pitchFamily="34" charset="0"/>
              </a:rPr>
              <a:t> range of tools and methods for CVMS and vaccine training including access to the CVMS Help Desk Portal, Live Training Sessions, User Guides, and personalized Communications.</a:t>
            </a:r>
          </a:p>
        </p:txBody>
      </p:sp>
      <p:pic>
        <p:nvPicPr>
          <p:cNvPr id="6" name="Picture 5" descr="Icon&#10;&#10;Description automatically generated">
            <a:extLst>
              <a:ext uri="{FF2B5EF4-FFF2-40B4-BE49-F238E27FC236}">
                <a16:creationId xmlns:a16="http://schemas.microsoft.com/office/drawing/2014/main" id="{AB0DE011-B132-4FEE-88A9-B6CBF28166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0427" y="4220697"/>
            <a:ext cx="957699" cy="1046149"/>
          </a:xfrm>
          <a:prstGeom prst="rect">
            <a:avLst/>
          </a:prstGeom>
          <a:solidFill>
            <a:srgbClr val="205AAC"/>
          </a:solidFill>
        </p:spPr>
      </p:pic>
      <p:sp>
        <p:nvSpPr>
          <p:cNvPr id="7" name="TextBox 6">
            <a:extLst>
              <a:ext uri="{FF2B5EF4-FFF2-40B4-BE49-F238E27FC236}">
                <a16:creationId xmlns:a16="http://schemas.microsoft.com/office/drawing/2014/main" id="{66486017-093D-494D-87C0-4875142393B1}"/>
              </a:ext>
            </a:extLst>
          </p:cNvPr>
          <p:cNvSpPr txBox="1"/>
          <p:nvPr/>
        </p:nvSpPr>
        <p:spPr>
          <a:xfrm>
            <a:off x="7583126" y="4220697"/>
            <a:ext cx="4259689" cy="1600438"/>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User Guides: </a:t>
            </a:r>
            <a:r>
              <a:rPr lang="en-US" sz="1400">
                <a:latin typeface="Arial" panose="020B0604020202020204" pitchFamily="34" charset="0"/>
                <a:cs typeface="Arial" panose="020B0604020202020204" pitchFamily="34" charset="0"/>
              </a:rPr>
              <a:t>Step-by-step instructional guides with screenshots designed to teach users how to CVMS. Screens are annotated with helpful tips and tricks.</a:t>
            </a:r>
          </a:p>
          <a:p>
            <a:r>
              <a:rPr lang="en-US" sz="1400" b="1" i="1">
                <a:latin typeface="Arial" panose="020B0604020202020204" pitchFamily="34" charset="0"/>
                <a:cs typeface="Arial" panose="020B0604020202020204" pitchFamily="34" charset="0"/>
              </a:rPr>
              <a:t>Access training at:</a:t>
            </a:r>
            <a:r>
              <a:rPr lang="en-US" sz="14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hlinkClick r:id="rId4"/>
              </a:rPr>
              <a:t>https://covid19.ncdhhs.gov/vaccines/providers/covid-19-vaccine-management-system-cvms</a:t>
            </a:r>
            <a:r>
              <a:rPr lang="en-US" sz="1400">
                <a:latin typeface="Arial" panose="020B0604020202020204" pitchFamily="34" charset="0"/>
                <a:cs typeface="Arial" panose="020B0604020202020204" pitchFamily="34" charset="0"/>
              </a:rPr>
              <a:t> </a:t>
            </a:r>
          </a:p>
        </p:txBody>
      </p:sp>
      <p:pic>
        <p:nvPicPr>
          <p:cNvPr id="8" name="Picture 7" descr="Icon&#10;&#10;Description automatically generated">
            <a:extLst>
              <a:ext uri="{FF2B5EF4-FFF2-40B4-BE49-F238E27FC236}">
                <a16:creationId xmlns:a16="http://schemas.microsoft.com/office/drawing/2014/main" id="{E6411AF6-DF8E-433D-8ED2-B48F6FB9C0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764" y="4300958"/>
            <a:ext cx="1102452" cy="1003858"/>
          </a:xfrm>
          <a:prstGeom prst="rect">
            <a:avLst/>
          </a:prstGeom>
        </p:spPr>
      </p:pic>
      <p:sp>
        <p:nvSpPr>
          <p:cNvPr id="9" name="TextBox 8">
            <a:extLst>
              <a:ext uri="{FF2B5EF4-FFF2-40B4-BE49-F238E27FC236}">
                <a16:creationId xmlns:a16="http://schemas.microsoft.com/office/drawing/2014/main" id="{2C1C8189-E5F3-4E5E-B3B9-18201916FAD8}"/>
              </a:ext>
            </a:extLst>
          </p:cNvPr>
          <p:cNvSpPr txBox="1"/>
          <p:nvPr/>
        </p:nvSpPr>
        <p:spPr>
          <a:xfrm>
            <a:off x="1371782" y="4325661"/>
            <a:ext cx="4355996" cy="954107"/>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Communications: </a:t>
            </a:r>
            <a:r>
              <a:rPr lang="en-US" sz="1400">
                <a:latin typeface="Arial" panose="020B0604020202020204" pitchFamily="34" charset="0"/>
                <a:cs typeface="Arial" panose="020B0604020202020204" pitchFamily="34" charset="0"/>
              </a:rPr>
              <a:t>CVMS enhancement updates, training event invitations, and information about new user guides and video demonstrations.</a:t>
            </a:r>
          </a:p>
          <a:p>
            <a:r>
              <a:rPr lang="en-US" sz="1400" b="1" i="1">
                <a:latin typeface="Arial" panose="020B0604020202020204" pitchFamily="34" charset="0"/>
                <a:cs typeface="Arial" panose="020B0604020202020204" pitchFamily="34" charset="0"/>
              </a:rPr>
              <a:t>Be on the look out for email from: </a:t>
            </a:r>
            <a:r>
              <a:rPr lang="en-US" sz="1400" err="1">
                <a:solidFill>
                  <a:schemeClr val="accent1"/>
                </a:solidFill>
                <a:latin typeface="Arial" panose="020B0604020202020204" pitchFamily="34" charset="0"/>
                <a:cs typeface="Arial" panose="020B0604020202020204" pitchFamily="34" charset="0"/>
              </a:rPr>
              <a:t>vaccineinfo</a:t>
            </a:r>
            <a:endParaRPr lang="en-US" sz="1400">
              <a:solidFill>
                <a:schemeClr val="accent1"/>
              </a:solidFill>
              <a:latin typeface="Arial" panose="020B0604020202020204" pitchFamily="34" charset="0"/>
              <a:cs typeface="Arial" panose="020B0604020202020204" pitchFamily="34" charset="0"/>
            </a:endParaRPr>
          </a:p>
        </p:txBody>
      </p:sp>
      <p:pic>
        <p:nvPicPr>
          <p:cNvPr id="10" name="Picture 9" descr="Icon&#10;&#10;Description automatically generated">
            <a:extLst>
              <a:ext uri="{FF2B5EF4-FFF2-40B4-BE49-F238E27FC236}">
                <a16:creationId xmlns:a16="http://schemas.microsoft.com/office/drawing/2014/main" id="{5A2BAB62-0EC4-4ABB-ACA3-2B5A771A6B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6889" y="2081377"/>
            <a:ext cx="1117514" cy="956262"/>
          </a:xfrm>
          <a:prstGeom prst="rect">
            <a:avLst/>
          </a:prstGeom>
        </p:spPr>
      </p:pic>
      <p:sp>
        <p:nvSpPr>
          <p:cNvPr id="11" name="TextBox 10">
            <a:extLst>
              <a:ext uri="{FF2B5EF4-FFF2-40B4-BE49-F238E27FC236}">
                <a16:creationId xmlns:a16="http://schemas.microsoft.com/office/drawing/2014/main" id="{64882494-5B50-4D63-8A23-CA16A930C7DE}"/>
              </a:ext>
            </a:extLst>
          </p:cNvPr>
          <p:cNvSpPr txBox="1"/>
          <p:nvPr/>
        </p:nvSpPr>
        <p:spPr>
          <a:xfrm>
            <a:off x="7650019" y="2166768"/>
            <a:ext cx="3877944" cy="1600438"/>
          </a:xfrm>
          <a:prstGeom prst="rect">
            <a:avLst/>
          </a:prstGeom>
          <a:noFill/>
        </p:spPr>
        <p:txBody>
          <a:bodyPr wrap="square" rtlCol="0">
            <a:spAutoFit/>
          </a:bodyPr>
          <a:lstStyle/>
          <a:p>
            <a:pPr lvl="0" defTabSz="914400">
              <a:defRPr/>
            </a:pPr>
            <a:r>
              <a:rPr lang="en-US" sz="1400" b="1">
                <a:latin typeface="Arial" panose="020B0604020202020204" pitchFamily="34" charset="0"/>
                <a:cs typeface="Arial" panose="020B0604020202020204" pitchFamily="34" charset="0"/>
              </a:rPr>
              <a:t>Live Training: </a:t>
            </a:r>
            <a:r>
              <a:rPr lang="en-US" sz="1400">
                <a:latin typeface="Arial" panose="020B0604020202020204" pitchFamily="34" charset="0"/>
                <a:cs typeface="Arial" panose="020B0604020202020204" pitchFamily="34" charset="0"/>
              </a:rPr>
              <a:t>Live training will include step-by-step demonstrations of key tasks in CVMS, with opportunities to ask questions and do “replays” to take a closer look with the trainers.</a:t>
            </a:r>
          </a:p>
          <a:p>
            <a:pPr defTabSz="914400">
              <a:defRPr/>
            </a:pPr>
            <a:r>
              <a:rPr lang="en-US" sz="1400" b="1" i="1">
                <a:latin typeface="Arial" panose="020B0604020202020204" pitchFamily="34" charset="0"/>
                <a:cs typeface="Arial" panose="020B0604020202020204" pitchFamily="34" charset="0"/>
              </a:rPr>
              <a:t>Access live training information at:</a:t>
            </a:r>
            <a:r>
              <a:rPr lang="en-US" sz="14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hlinkClick r:id="rId4"/>
              </a:rPr>
              <a:t>https://covid19.ncdhhs.gov/vaccines/providers/covid-19-vaccine-management-system-cvms</a:t>
            </a:r>
            <a:r>
              <a:rPr lang="en-US" sz="1400">
                <a:latin typeface="Arial" panose="020B0604020202020204" pitchFamily="34" charset="0"/>
                <a:cs typeface="Arial" panose="020B0604020202020204" pitchFamily="34" charset="0"/>
              </a:rPr>
              <a:t> </a:t>
            </a:r>
          </a:p>
        </p:txBody>
      </p:sp>
      <p:pic>
        <p:nvPicPr>
          <p:cNvPr id="12" name="Graphic 11" descr="Open book">
            <a:extLst>
              <a:ext uri="{FF2B5EF4-FFF2-40B4-BE49-F238E27FC236}">
                <a16:creationId xmlns:a16="http://schemas.microsoft.com/office/drawing/2014/main" id="{241AFDD5-3104-4B4A-A221-5D8EF3E78AD3}"/>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8573" y="2233113"/>
            <a:ext cx="914400" cy="914400"/>
          </a:xfrm>
          <a:prstGeom prst="rect">
            <a:avLst/>
          </a:prstGeom>
        </p:spPr>
      </p:pic>
      <p:sp>
        <p:nvSpPr>
          <p:cNvPr id="13" name="TextBox 12">
            <a:extLst>
              <a:ext uri="{FF2B5EF4-FFF2-40B4-BE49-F238E27FC236}">
                <a16:creationId xmlns:a16="http://schemas.microsoft.com/office/drawing/2014/main" id="{CE532A8D-B797-474B-ABC4-FFC3DFB7FE03}"/>
              </a:ext>
            </a:extLst>
          </p:cNvPr>
          <p:cNvSpPr txBox="1"/>
          <p:nvPr/>
        </p:nvSpPr>
        <p:spPr>
          <a:xfrm>
            <a:off x="1330216" y="2263533"/>
            <a:ext cx="4355996" cy="1631216"/>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CVMS Help Desk Portal:</a:t>
            </a:r>
            <a:r>
              <a:rPr lang="en-US" sz="16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CVMS Vaccine Support portal will contain a number of Knowledge Articles and FAQs that will provide information such as self-help, troubleshooting and task resolution.</a:t>
            </a:r>
          </a:p>
          <a:p>
            <a:r>
              <a:rPr lang="en-US" sz="1400" b="1" i="1">
                <a:latin typeface="Arial" panose="020B0604020202020204" pitchFamily="34" charset="0"/>
                <a:cs typeface="Arial" panose="020B0604020202020204" pitchFamily="34" charset="0"/>
              </a:rPr>
              <a:t>Access </a:t>
            </a:r>
            <a:r>
              <a:rPr lang="en-US" sz="1400" b="1">
                <a:latin typeface="Arial" panose="020B0604020202020204" pitchFamily="34" charset="0"/>
                <a:cs typeface="Arial" panose="020B0604020202020204" pitchFamily="34" charset="0"/>
              </a:rPr>
              <a:t>CVMS Help Desk Portal:</a:t>
            </a:r>
            <a:r>
              <a:rPr lang="en-US" sz="1400" b="1" i="1">
                <a:latin typeface="Arial" panose="020B0604020202020204" pitchFamily="34" charset="0"/>
                <a:cs typeface="Arial" panose="020B0604020202020204" pitchFamily="34" charset="0"/>
              </a:rPr>
              <a:t> at: </a:t>
            </a:r>
            <a:r>
              <a:rPr lang="en-US" sz="1400" i="1">
                <a:latin typeface="Arial" panose="020B0604020202020204" pitchFamily="34" charset="0"/>
                <a:cs typeface="Arial" panose="020B0604020202020204" pitchFamily="34" charset="0"/>
                <a:hlinkClick r:id="rId9"/>
              </a:rPr>
              <a:t>https://ncgov.servicenowservices.com/csm_vaccine</a:t>
            </a:r>
            <a:endParaRPr lang="en-US" sz="1400" i="1">
              <a:latin typeface="Arial" panose="020B0604020202020204" pitchFamily="34" charset="0"/>
              <a:cs typeface="Arial" panose="020B0604020202020204" pitchFamily="34" charset="0"/>
            </a:endParaRPr>
          </a:p>
          <a:p>
            <a:endParaRPr lang="en-US" sz="1400" b="1" i="1">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57616176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92EE1-0440-4B04-A61F-786545A5C4C9}"/>
              </a:ext>
            </a:extLst>
          </p:cNvPr>
          <p:cNvSpPr>
            <a:spLocks noGrp="1"/>
          </p:cNvSpPr>
          <p:nvPr>
            <p:ph type="title"/>
          </p:nvPr>
        </p:nvSpPr>
        <p:spPr/>
        <p:txBody>
          <a:bodyPr lIns="0" tIns="45720" rIns="0" bIns="45720" anchor="ctr"/>
          <a:lstStyle/>
          <a:p>
            <a:r>
              <a:rPr lang="en-US">
                <a:latin typeface="Arial"/>
                <a:cs typeface="Arial"/>
              </a:rPr>
              <a:t>Need CVMS Technical Support? </a:t>
            </a:r>
            <a:endParaRPr lang="en-US"/>
          </a:p>
        </p:txBody>
      </p:sp>
      <p:sp>
        <p:nvSpPr>
          <p:cNvPr id="3" name="TextBox 2">
            <a:extLst>
              <a:ext uri="{FF2B5EF4-FFF2-40B4-BE49-F238E27FC236}">
                <a16:creationId xmlns:a16="http://schemas.microsoft.com/office/drawing/2014/main" id="{080BE631-D00A-4FAF-BF3E-E5128BE3439E}"/>
              </a:ext>
            </a:extLst>
          </p:cNvPr>
          <p:cNvSpPr txBox="1"/>
          <p:nvPr/>
        </p:nvSpPr>
        <p:spPr>
          <a:xfrm>
            <a:off x="709961" y="1258229"/>
            <a:ext cx="919232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Submitting a Service Now Helpdesk Ticket </a:t>
            </a:r>
          </a:p>
          <a:p>
            <a:pPr marL="342900" indent="-342900">
              <a:buAutoNum type="arabicPeriod"/>
            </a:pPr>
            <a:r>
              <a:rPr lang="en-US">
                <a:latin typeface="Arial"/>
                <a:cs typeface="Arial"/>
              </a:rPr>
              <a:t>Go to </a:t>
            </a:r>
            <a:r>
              <a:rPr lang="en-US">
                <a:latin typeface="Arial"/>
                <a:cs typeface="Arial"/>
                <a:hlinkClick r:id="rId3"/>
              </a:rPr>
              <a:t>CVMS Help Desk Portal</a:t>
            </a:r>
            <a:r>
              <a:rPr lang="en-US">
                <a:latin typeface="Arial"/>
                <a:cs typeface="Arial"/>
              </a:rPr>
              <a:t>  </a:t>
            </a:r>
          </a:p>
          <a:p>
            <a:pPr marL="342900" indent="-342900">
              <a:buAutoNum type="arabicPeriod"/>
            </a:pPr>
            <a:r>
              <a:rPr lang="en-US">
                <a:latin typeface="Arial"/>
                <a:cs typeface="Arial"/>
              </a:rPr>
              <a:t>Click on ‘Vaccine Provider’ </a:t>
            </a:r>
          </a:p>
          <a:p>
            <a:pPr marL="342900" indent="-342900">
              <a:buAutoNum type="arabicPeriod"/>
            </a:pPr>
            <a:r>
              <a:rPr lang="en-US">
                <a:latin typeface="Arial"/>
                <a:cs typeface="Arial"/>
              </a:rPr>
              <a:t>Login using your username and password  </a:t>
            </a:r>
          </a:p>
          <a:p>
            <a:pPr marL="800100" lvl="1" indent="-342900">
              <a:buFont typeface="Arial"/>
              <a:buChar char="•"/>
            </a:pPr>
            <a:r>
              <a:rPr lang="en-US">
                <a:latin typeface="Arial"/>
                <a:cs typeface="Arial"/>
              </a:rPr>
              <a:t>If already registered, use your Service Now username and password (not your NCID) </a:t>
            </a:r>
            <a:endParaRPr lang="en-US">
              <a:cs typeface="Arial" panose="020B0604020202020204"/>
            </a:endParaRPr>
          </a:p>
        </p:txBody>
      </p:sp>
      <p:pic>
        <p:nvPicPr>
          <p:cNvPr id="4" name="Picture 4">
            <a:extLst>
              <a:ext uri="{FF2B5EF4-FFF2-40B4-BE49-F238E27FC236}">
                <a16:creationId xmlns:a16="http://schemas.microsoft.com/office/drawing/2014/main" id="{3053BC31-6DA6-4920-81B9-C0EE60B550C7}"/>
              </a:ext>
            </a:extLst>
          </p:cNvPr>
          <p:cNvPicPr>
            <a:picLocks noChangeAspect="1"/>
          </p:cNvPicPr>
          <p:nvPr/>
        </p:nvPicPr>
        <p:blipFill>
          <a:blip r:embed="rId4"/>
          <a:stretch>
            <a:fillRect/>
          </a:stretch>
        </p:blipFill>
        <p:spPr>
          <a:xfrm>
            <a:off x="1931949" y="3253465"/>
            <a:ext cx="8328102" cy="2874810"/>
          </a:xfrm>
          <a:prstGeom prst="rect">
            <a:avLst/>
          </a:prstGeom>
          <a:ln w="9525">
            <a:solidFill>
              <a:srgbClr val="397AAC"/>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68009566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8636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Thank You!</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spTree>
    <p:custDataLst>
      <p:tags r:id="rId2"/>
    </p:custDataLst>
    <p:extLst>
      <p:ext uri="{BB962C8B-B14F-4D97-AF65-F5344CB8AC3E}">
        <p14:creationId xmlns:p14="http://schemas.microsoft.com/office/powerpoint/2010/main" val="3636532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379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a:solidFill>
                  <a:srgbClr val="014373"/>
                </a:solidFill>
                <a:latin typeface="Arial" panose="020B0604020202020204" pitchFamily="34" charset="0"/>
                <a:cs typeface="Arial" panose="020B0604020202020204" pitchFamily="34" charset="0"/>
              </a:rPr>
              <a:t>How to Obtain your NCID</a:t>
            </a:r>
          </a:p>
        </p:txBody>
      </p:sp>
      <p:cxnSp>
        <p:nvCxnSpPr>
          <p:cNvPr id="11" name="Straight Arrow Connector 10">
            <a:extLst>
              <a:ext uri="{FF2B5EF4-FFF2-40B4-BE49-F238E27FC236}">
                <a16:creationId xmlns:a16="http://schemas.microsoft.com/office/drawing/2014/main" id="{37BEEBCD-3A82-4D92-8BB5-1802A57F9DF3}"/>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6" name="Rectangle 5">
            <a:extLst>
              <a:ext uri="{FF2B5EF4-FFF2-40B4-BE49-F238E27FC236}">
                <a16:creationId xmlns:a16="http://schemas.microsoft.com/office/drawing/2014/main" id="{31EA7477-E8A7-439E-B302-7BAE96580F30}"/>
              </a:ext>
            </a:extLst>
          </p:cNvPr>
          <p:cNvSpPr/>
          <p:nvPr/>
        </p:nvSpPr>
        <p:spPr>
          <a:xfrm>
            <a:off x="1" y="1632990"/>
            <a:ext cx="12191999" cy="3512819"/>
          </a:xfrm>
          <a:prstGeom prst="rect">
            <a:avLst/>
          </a:prstGeom>
          <a:solidFill>
            <a:srgbClr val="014373"/>
          </a:solidFill>
          <a:ln w="57150">
            <a:noFill/>
          </a:ln>
        </p:spPr>
        <p:txBody>
          <a:bodyPr rtlCol="0" anchor="b">
            <a:noAutofit/>
          </a:bodyPr>
          <a:lstStyle/>
          <a:p>
            <a:pPr algn="ctr" defTabSz="914400">
              <a:buClr>
                <a:srgbClr val="FFFFFF"/>
              </a:buClr>
            </a:pPr>
            <a:endParaRPr lang="en-US" sz="3200" b="1" kern="0">
              <a:solidFill>
                <a:srgbClr val="FFFFFF"/>
              </a:solidFill>
              <a:latin typeface="+mj-lt"/>
            </a:endParaRPr>
          </a:p>
        </p:txBody>
      </p:sp>
      <p:sp>
        <p:nvSpPr>
          <p:cNvPr id="9" name="Right Arrow 31">
            <a:extLst>
              <a:ext uri="{FF2B5EF4-FFF2-40B4-BE49-F238E27FC236}">
                <a16:creationId xmlns:a16="http://schemas.microsoft.com/office/drawing/2014/main" id="{20D61705-B3C0-4CE1-8A58-E9B333B7C3FC}"/>
              </a:ext>
            </a:extLst>
          </p:cNvPr>
          <p:cNvSpPr/>
          <p:nvPr/>
        </p:nvSpPr>
        <p:spPr>
          <a:xfrm>
            <a:off x="130689" y="2596894"/>
            <a:ext cx="11952392" cy="981393"/>
          </a:xfrm>
          <a:prstGeom prst="rightArrow">
            <a:avLst/>
          </a:prstGeom>
          <a:solidFill>
            <a:schemeClr val="bg1"/>
          </a:solidFill>
          <a:ln w="57150">
            <a:solidFill>
              <a:schemeClr val="accent1"/>
            </a:solidFill>
          </a:ln>
        </p:spPr>
        <p:txBody>
          <a:bodyPr rtlCol="0" anchor="ctr">
            <a:noAutofit/>
          </a:bodyPr>
          <a:lstStyle/>
          <a:p>
            <a:pPr marL="182880" indent="-182880" algn="ctr" defTabSz="914400">
              <a:buClr>
                <a:srgbClr val="FFFFFF"/>
              </a:buClr>
              <a:buFont typeface="Arial" charset="0"/>
              <a:buChar char="•"/>
            </a:pPr>
            <a:endParaRPr lang="en-US" sz="2000" kern="0">
              <a:solidFill>
                <a:srgbClr val="FFFFFF"/>
              </a:solidFill>
              <a:latin typeface="+mj-lt"/>
            </a:endParaRPr>
          </a:p>
        </p:txBody>
      </p:sp>
      <p:sp>
        <p:nvSpPr>
          <p:cNvPr id="10" name="Oval 9">
            <a:extLst>
              <a:ext uri="{FF2B5EF4-FFF2-40B4-BE49-F238E27FC236}">
                <a16:creationId xmlns:a16="http://schemas.microsoft.com/office/drawing/2014/main" id="{46758A97-C13F-4431-A6CA-22582DD527AA}"/>
              </a:ext>
            </a:extLst>
          </p:cNvPr>
          <p:cNvSpPr/>
          <p:nvPr/>
        </p:nvSpPr>
        <p:spPr>
          <a:xfrm>
            <a:off x="2257956" y="2816447"/>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2</a:t>
            </a:r>
          </a:p>
        </p:txBody>
      </p:sp>
      <p:sp>
        <p:nvSpPr>
          <p:cNvPr id="12" name="Oval 11">
            <a:extLst>
              <a:ext uri="{FF2B5EF4-FFF2-40B4-BE49-F238E27FC236}">
                <a16:creationId xmlns:a16="http://schemas.microsoft.com/office/drawing/2014/main" id="{EDC07D05-C6C1-4F7D-BC29-053E191B5004}"/>
              </a:ext>
            </a:extLst>
          </p:cNvPr>
          <p:cNvSpPr/>
          <p:nvPr/>
        </p:nvSpPr>
        <p:spPr>
          <a:xfrm>
            <a:off x="585191" y="2830312"/>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1</a:t>
            </a:r>
          </a:p>
        </p:txBody>
      </p:sp>
      <p:sp>
        <p:nvSpPr>
          <p:cNvPr id="14" name="Oval 13">
            <a:extLst>
              <a:ext uri="{FF2B5EF4-FFF2-40B4-BE49-F238E27FC236}">
                <a16:creationId xmlns:a16="http://schemas.microsoft.com/office/drawing/2014/main" id="{C6883550-78F1-40DA-84DF-0AA4B956F978}"/>
              </a:ext>
            </a:extLst>
          </p:cNvPr>
          <p:cNvSpPr/>
          <p:nvPr/>
        </p:nvSpPr>
        <p:spPr>
          <a:xfrm>
            <a:off x="7133548" y="2829240"/>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5</a:t>
            </a:r>
          </a:p>
        </p:txBody>
      </p:sp>
      <p:sp>
        <p:nvSpPr>
          <p:cNvPr id="15" name="Oval 14">
            <a:extLst>
              <a:ext uri="{FF2B5EF4-FFF2-40B4-BE49-F238E27FC236}">
                <a16:creationId xmlns:a16="http://schemas.microsoft.com/office/drawing/2014/main" id="{E32FC980-0F5C-4142-99B7-8DC0D2FBB8B3}"/>
              </a:ext>
            </a:extLst>
          </p:cNvPr>
          <p:cNvSpPr/>
          <p:nvPr/>
        </p:nvSpPr>
        <p:spPr>
          <a:xfrm>
            <a:off x="8827991" y="2795975"/>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6</a:t>
            </a:r>
          </a:p>
        </p:txBody>
      </p:sp>
      <p:pic>
        <p:nvPicPr>
          <p:cNvPr id="17" name="Graphic 16" descr="Checklist">
            <a:extLst>
              <a:ext uri="{FF2B5EF4-FFF2-40B4-BE49-F238E27FC236}">
                <a16:creationId xmlns:a16="http://schemas.microsoft.com/office/drawing/2014/main" id="{B89B6313-CAA1-414F-A167-9EA7651B42C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458739" y="1988370"/>
            <a:ext cx="728119" cy="728119"/>
          </a:xfrm>
          <a:prstGeom prst="rect">
            <a:avLst/>
          </a:prstGeom>
        </p:spPr>
      </p:pic>
      <p:sp>
        <p:nvSpPr>
          <p:cNvPr id="19" name="Rectangle 18">
            <a:extLst>
              <a:ext uri="{FF2B5EF4-FFF2-40B4-BE49-F238E27FC236}">
                <a16:creationId xmlns:a16="http://schemas.microsoft.com/office/drawing/2014/main" id="{7207B048-4801-4CB1-8BD8-664CB2B7123C}"/>
              </a:ext>
            </a:extLst>
          </p:cNvPr>
          <p:cNvSpPr/>
          <p:nvPr/>
        </p:nvSpPr>
        <p:spPr>
          <a:xfrm>
            <a:off x="-28241" y="3450120"/>
            <a:ext cx="1758931" cy="292388"/>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Click</a:t>
            </a:r>
            <a:r>
              <a:rPr lang="en-US" sz="1250" b="1" cap="all">
                <a:solidFill>
                  <a:schemeClr val="bg1"/>
                </a:solidFill>
                <a:latin typeface="Arial" panose="020B0604020202020204" pitchFamily="34" charset="0"/>
                <a:cs typeface="Arial" panose="020B0604020202020204" pitchFamily="34" charset="0"/>
              </a:rPr>
              <a:t> REGISTER!</a:t>
            </a:r>
          </a:p>
        </p:txBody>
      </p:sp>
      <p:sp>
        <p:nvSpPr>
          <p:cNvPr id="22" name="Rectangle 21">
            <a:extLst>
              <a:ext uri="{FF2B5EF4-FFF2-40B4-BE49-F238E27FC236}">
                <a16:creationId xmlns:a16="http://schemas.microsoft.com/office/drawing/2014/main" id="{8B0FF3C6-00EC-4ACD-B6F2-D22E8568C281}"/>
              </a:ext>
            </a:extLst>
          </p:cNvPr>
          <p:cNvSpPr/>
          <p:nvPr/>
        </p:nvSpPr>
        <p:spPr>
          <a:xfrm>
            <a:off x="1672476" y="3450120"/>
            <a:ext cx="1758931" cy="492443"/>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SELECT</a:t>
            </a:r>
            <a:r>
              <a:rPr lang="en-US" sz="1250" b="1" cap="all">
                <a:solidFill>
                  <a:schemeClr val="bg1"/>
                </a:solidFill>
                <a:latin typeface="Arial" panose="020B0604020202020204" pitchFamily="34" charset="0"/>
                <a:cs typeface="Arial" panose="020B0604020202020204" pitchFamily="34" charset="0"/>
              </a:rPr>
              <a:t> Business </a:t>
            </a:r>
            <a:r>
              <a:rPr lang="en-US" sz="1250" cap="all">
                <a:solidFill>
                  <a:schemeClr val="bg1"/>
                </a:solidFill>
                <a:latin typeface="Arial" panose="020B0604020202020204" pitchFamily="34" charset="0"/>
                <a:cs typeface="Arial" panose="020B0604020202020204" pitchFamily="34" charset="0"/>
              </a:rPr>
              <a:t>FOR TYPE</a:t>
            </a:r>
          </a:p>
        </p:txBody>
      </p:sp>
      <p:sp>
        <p:nvSpPr>
          <p:cNvPr id="23" name="Rectangle 22">
            <a:extLst>
              <a:ext uri="{FF2B5EF4-FFF2-40B4-BE49-F238E27FC236}">
                <a16:creationId xmlns:a16="http://schemas.microsoft.com/office/drawing/2014/main" id="{1938D708-0396-4EC2-9420-64A897D94350}"/>
              </a:ext>
            </a:extLst>
          </p:cNvPr>
          <p:cNvSpPr/>
          <p:nvPr/>
        </p:nvSpPr>
        <p:spPr>
          <a:xfrm>
            <a:off x="6470483" y="3368394"/>
            <a:ext cx="1922869" cy="492443"/>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set up </a:t>
            </a:r>
            <a:r>
              <a:rPr lang="en-US" sz="1250" b="1" cap="all">
                <a:solidFill>
                  <a:schemeClr val="bg1"/>
                </a:solidFill>
                <a:latin typeface="Arial" panose="020B0604020202020204" pitchFamily="34" charset="0"/>
                <a:cs typeface="Arial" panose="020B0604020202020204" pitchFamily="34" charset="0"/>
              </a:rPr>
              <a:t>security questions</a:t>
            </a:r>
          </a:p>
        </p:txBody>
      </p:sp>
      <p:sp>
        <p:nvSpPr>
          <p:cNvPr id="24" name="Oval 23">
            <a:extLst>
              <a:ext uri="{FF2B5EF4-FFF2-40B4-BE49-F238E27FC236}">
                <a16:creationId xmlns:a16="http://schemas.microsoft.com/office/drawing/2014/main" id="{965B91DB-77DA-4AFB-B24E-6897D2EB16BB}"/>
              </a:ext>
            </a:extLst>
          </p:cNvPr>
          <p:cNvSpPr/>
          <p:nvPr/>
        </p:nvSpPr>
        <p:spPr>
          <a:xfrm>
            <a:off x="3910412" y="2786172"/>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3</a:t>
            </a:r>
          </a:p>
        </p:txBody>
      </p:sp>
      <p:sp>
        <p:nvSpPr>
          <p:cNvPr id="25" name="Rectangle 24">
            <a:extLst>
              <a:ext uri="{FF2B5EF4-FFF2-40B4-BE49-F238E27FC236}">
                <a16:creationId xmlns:a16="http://schemas.microsoft.com/office/drawing/2014/main" id="{3F8C8923-C168-41B5-9A2E-8E9A976D12F4}"/>
              </a:ext>
            </a:extLst>
          </p:cNvPr>
          <p:cNvSpPr/>
          <p:nvPr/>
        </p:nvSpPr>
        <p:spPr>
          <a:xfrm>
            <a:off x="3357499" y="3412343"/>
            <a:ext cx="1758931" cy="492443"/>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choose A </a:t>
            </a:r>
            <a:r>
              <a:rPr lang="en-US" sz="1250" b="1" cap="all">
                <a:solidFill>
                  <a:schemeClr val="bg1"/>
                </a:solidFill>
                <a:latin typeface="Arial" panose="020B0604020202020204" pitchFamily="34" charset="0"/>
                <a:cs typeface="Arial" panose="020B0604020202020204" pitchFamily="34" charset="0"/>
              </a:rPr>
              <a:t>username</a:t>
            </a:r>
          </a:p>
        </p:txBody>
      </p:sp>
      <p:sp>
        <p:nvSpPr>
          <p:cNvPr id="27" name="Oval 26">
            <a:extLst>
              <a:ext uri="{FF2B5EF4-FFF2-40B4-BE49-F238E27FC236}">
                <a16:creationId xmlns:a16="http://schemas.microsoft.com/office/drawing/2014/main" id="{5FED2D67-EAEC-4159-BCCB-16077FE59660}"/>
              </a:ext>
            </a:extLst>
          </p:cNvPr>
          <p:cNvSpPr/>
          <p:nvPr/>
        </p:nvSpPr>
        <p:spPr>
          <a:xfrm>
            <a:off x="10572533" y="2819950"/>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7</a:t>
            </a:r>
          </a:p>
        </p:txBody>
      </p:sp>
      <p:sp>
        <p:nvSpPr>
          <p:cNvPr id="28" name="Rectangle 27">
            <a:extLst>
              <a:ext uri="{FF2B5EF4-FFF2-40B4-BE49-F238E27FC236}">
                <a16:creationId xmlns:a16="http://schemas.microsoft.com/office/drawing/2014/main" id="{C167AC6C-A270-414F-9E96-45580789F1C9}"/>
              </a:ext>
            </a:extLst>
          </p:cNvPr>
          <p:cNvSpPr/>
          <p:nvPr/>
        </p:nvSpPr>
        <p:spPr>
          <a:xfrm>
            <a:off x="8340740" y="3395078"/>
            <a:ext cx="1758931" cy="692497"/>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CONGRATULATIONS</a:t>
            </a:r>
            <a:r>
              <a:rPr lang="en-US" sz="1250" b="1" cap="all">
                <a:solidFill>
                  <a:schemeClr val="bg1"/>
                </a:solidFill>
                <a:latin typeface="Arial" panose="020B0604020202020204" pitchFamily="34" charset="0"/>
                <a:cs typeface="Arial" panose="020B0604020202020204" pitchFamily="34" charset="0"/>
              </a:rPr>
              <a:t>NCID Setup is complete</a:t>
            </a:r>
          </a:p>
        </p:txBody>
      </p:sp>
      <p:sp>
        <p:nvSpPr>
          <p:cNvPr id="29" name="Rectangle 28">
            <a:extLst>
              <a:ext uri="{FF2B5EF4-FFF2-40B4-BE49-F238E27FC236}">
                <a16:creationId xmlns:a16="http://schemas.microsoft.com/office/drawing/2014/main" id="{428A77C5-7C2A-4D05-80FE-9275F4E0AE41}"/>
              </a:ext>
            </a:extLst>
          </p:cNvPr>
          <p:cNvSpPr/>
          <p:nvPr/>
        </p:nvSpPr>
        <p:spPr>
          <a:xfrm>
            <a:off x="9976296" y="3374111"/>
            <a:ext cx="1758931" cy="861774"/>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Give your NCID Username to your </a:t>
            </a:r>
            <a:r>
              <a:rPr lang="en-US" sz="1250" b="1" cap="all">
                <a:solidFill>
                  <a:schemeClr val="bg1"/>
                </a:solidFill>
                <a:latin typeface="Arial" panose="020B0604020202020204" pitchFamily="34" charset="0"/>
                <a:cs typeface="Arial" panose="020B0604020202020204" pitchFamily="34" charset="0"/>
              </a:rPr>
              <a:t>LOCATION MANAGER</a:t>
            </a:r>
          </a:p>
        </p:txBody>
      </p:sp>
      <p:sp>
        <p:nvSpPr>
          <p:cNvPr id="32" name="TextBox 31">
            <a:extLst>
              <a:ext uri="{FF2B5EF4-FFF2-40B4-BE49-F238E27FC236}">
                <a16:creationId xmlns:a16="http://schemas.microsoft.com/office/drawing/2014/main" id="{D8565FBF-3669-4E05-BA4D-85B415495711}"/>
              </a:ext>
            </a:extLst>
          </p:cNvPr>
          <p:cNvSpPr txBox="1"/>
          <p:nvPr/>
        </p:nvSpPr>
        <p:spPr>
          <a:xfrm>
            <a:off x="320372" y="774729"/>
            <a:ext cx="11493631" cy="369332"/>
          </a:xfrm>
          <a:prstGeom prst="rect">
            <a:avLst/>
          </a:prstGeom>
          <a:noFill/>
        </p:spPr>
        <p:txBody>
          <a:bodyPr wrap="square" lIns="91440" tIns="45720" rIns="91440" bIns="45720" rtlCol="0" anchor="t">
            <a:spAutoFit/>
          </a:bodyPr>
          <a:lstStyle/>
          <a:p>
            <a:r>
              <a:rPr lang="en-US">
                <a:latin typeface="Arial"/>
                <a:cs typeface="Arial"/>
              </a:rPr>
              <a:t>If you do not have a Business NCID, </a:t>
            </a:r>
            <a:r>
              <a:rPr lang="en-US" b="1">
                <a:latin typeface="Arial"/>
                <a:cs typeface="Arial"/>
              </a:rPr>
              <a:t>go to </a:t>
            </a:r>
            <a:r>
              <a:rPr lang="en-US" b="1">
                <a:latin typeface="Arial"/>
                <a:cs typeface="Arial"/>
                <a:hlinkClick r:id="rId10"/>
              </a:rPr>
              <a:t>https://NCID.NC.GOV</a:t>
            </a:r>
            <a:r>
              <a:rPr lang="en-US" b="1">
                <a:latin typeface="Arial"/>
                <a:cs typeface="Arial"/>
              </a:rPr>
              <a:t> to start the process!</a:t>
            </a:r>
          </a:p>
        </p:txBody>
      </p:sp>
      <p:pic>
        <p:nvPicPr>
          <p:cNvPr id="4" name="Graphic 3" descr="Lock">
            <a:extLst>
              <a:ext uri="{FF2B5EF4-FFF2-40B4-BE49-F238E27FC236}">
                <a16:creationId xmlns:a16="http://schemas.microsoft.com/office/drawing/2014/main" id="{258620E7-CE58-4329-ABF0-BBF0602BE0BA}"/>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078969" y="2026276"/>
            <a:ext cx="788331" cy="788331"/>
          </a:xfrm>
          <a:prstGeom prst="rect">
            <a:avLst/>
          </a:prstGeom>
        </p:spPr>
      </p:pic>
      <p:pic>
        <p:nvPicPr>
          <p:cNvPr id="38" name="Graphic 37" descr="City">
            <a:extLst>
              <a:ext uri="{FF2B5EF4-FFF2-40B4-BE49-F238E27FC236}">
                <a16:creationId xmlns:a16="http://schemas.microsoft.com/office/drawing/2014/main" id="{8BA29EBF-737C-40B2-AB96-3F94236E3F43}"/>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2175099" y="2036535"/>
            <a:ext cx="753683" cy="753683"/>
          </a:xfrm>
          <a:prstGeom prst="rect">
            <a:avLst/>
          </a:prstGeom>
        </p:spPr>
      </p:pic>
      <p:sp>
        <p:nvSpPr>
          <p:cNvPr id="3" name="TextBox 2">
            <a:extLst>
              <a:ext uri="{FF2B5EF4-FFF2-40B4-BE49-F238E27FC236}">
                <a16:creationId xmlns:a16="http://schemas.microsoft.com/office/drawing/2014/main" id="{46044BAB-4549-4D71-8052-3116D94E69EC}"/>
              </a:ext>
            </a:extLst>
          </p:cNvPr>
          <p:cNvSpPr txBox="1"/>
          <p:nvPr/>
        </p:nvSpPr>
        <p:spPr>
          <a:xfrm>
            <a:off x="334370" y="5315802"/>
            <a:ext cx="1152325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panose="020B0604020202020204" pitchFamily="34" charset="0"/>
                <a:cs typeface="Arial" panose="020B0604020202020204" pitchFamily="34" charset="0"/>
              </a:rPr>
              <a:t>What is NCID</a:t>
            </a:r>
            <a:r>
              <a:rPr lang="en-US">
                <a:latin typeface="Arial" panose="020B0604020202020204" pitchFamily="34" charset="0"/>
                <a:cs typeface="Arial" panose="020B0604020202020204" pitchFamily="34" charset="0"/>
              </a:rPr>
              <a:t>? NCID</a:t>
            </a:r>
            <a:r>
              <a:rPr lang="en-US">
                <a:latin typeface="Arial" panose="020B0604020202020204" pitchFamily="34" charset="0"/>
                <a:ea typeface="+mn-lt"/>
                <a:cs typeface="Arial" panose="020B0604020202020204" pitchFamily="34" charset="0"/>
              </a:rPr>
              <a:t> is a web-based application that provides a secure environment for state agency, local government, business, and individual users to log in and gain access to the state's applications.</a:t>
            </a:r>
            <a:endParaRPr lang="en-US">
              <a:latin typeface="Arial" panose="020B0604020202020204" pitchFamily="34" charset="0"/>
              <a:cs typeface="Arial" panose="020B0604020202020204" pitchFamily="34" charset="0"/>
            </a:endParaRPr>
          </a:p>
        </p:txBody>
      </p:sp>
      <p:sp>
        <p:nvSpPr>
          <p:cNvPr id="37" name="Oval 36">
            <a:extLst>
              <a:ext uri="{FF2B5EF4-FFF2-40B4-BE49-F238E27FC236}">
                <a16:creationId xmlns:a16="http://schemas.microsoft.com/office/drawing/2014/main" id="{B64DFB92-19CB-4B43-8E7F-C46738C6CF25}"/>
              </a:ext>
            </a:extLst>
          </p:cNvPr>
          <p:cNvSpPr/>
          <p:nvPr/>
        </p:nvSpPr>
        <p:spPr>
          <a:xfrm>
            <a:off x="5469825" y="2790566"/>
            <a:ext cx="594360" cy="542286"/>
          </a:xfrm>
          <a:prstGeom prst="ellipse">
            <a:avLst/>
          </a:prstGeom>
          <a:solidFill>
            <a:srgbClr val="014373"/>
          </a:solidFill>
          <a:ln w="57150">
            <a:solidFill>
              <a:schemeClr val="accent1">
                <a:lumMod val="40000"/>
                <a:lumOff val="60000"/>
              </a:schemeClr>
            </a:solidFill>
          </a:ln>
        </p:spPr>
        <p:txBody>
          <a:bodyPr rtlCol="0" anchor="ctr">
            <a:noAutofit/>
          </a:bodyPr>
          <a:lstStyle/>
          <a:p>
            <a:pPr algn="ctr" defTabSz="914400">
              <a:buClr>
                <a:srgbClr val="FFFFFF"/>
              </a:buClr>
            </a:pPr>
            <a:r>
              <a:rPr lang="en-US" sz="2000" b="1" kern="0">
                <a:solidFill>
                  <a:srgbClr val="FFFFFF"/>
                </a:solidFill>
                <a:latin typeface="+mj-lt"/>
              </a:rPr>
              <a:t>4</a:t>
            </a:r>
          </a:p>
        </p:txBody>
      </p:sp>
      <p:sp>
        <p:nvSpPr>
          <p:cNvPr id="39" name="Rectangle 38">
            <a:extLst>
              <a:ext uri="{FF2B5EF4-FFF2-40B4-BE49-F238E27FC236}">
                <a16:creationId xmlns:a16="http://schemas.microsoft.com/office/drawing/2014/main" id="{42143185-4A2C-4678-AEAC-2360574283B7}"/>
              </a:ext>
            </a:extLst>
          </p:cNvPr>
          <p:cNvSpPr/>
          <p:nvPr/>
        </p:nvSpPr>
        <p:spPr>
          <a:xfrm>
            <a:off x="4887539" y="3383027"/>
            <a:ext cx="1758931" cy="492443"/>
          </a:xfrm>
          <a:prstGeom prst="rect">
            <a:avLst/>
          </a:prstGeom>
        </p:spPr>
        <p:txBody>
          <a:bodyPr wrap="square">
            <a:spAutoFit/>
          </a:bodyPr>
          <a:lstStyle/>
          <a:p>
            <a:pPr lvl="0" algn="ctr" defTabSz="914400">
              <a:defRPr/>
            </a:pPr>
            <a:r>
              <a:rPr lang="en-US" sz="1250" cap="all">
                <a:solidFill>
                  <a:schemeClr val="bg1"/>
                </a:solidFill>
                <a:latin typeface="Arial" panose="020B0604020202020204" pitchFamily="34" charset="0"/>
                <a:cs typeface="Arial" panose="020B0604020202020204" pitchFamily="34" charset="0"/>
              </a:rPr>
              <a:t>COMPLETE ALL </a:t>
            </a:r>
            <a:r>
              <a:rPr lang="en-US" sz="1250" b="1" cap="all">
                <a:solidFill>
                  <a:schemeClr val="bg1"/>
                </a:solidFill>
                <a:latin typeface="Arial" panose="020B0604020202020204" pitchFamily="34" charset="0"/>
                <a:cs typeface="Arial" panose="020B0604020202020204" pitchFamily="34" charset="0"/>
              </a:rPr>
              <a:t>REQUIRED FIELDS</a:t>
            </a:r>
          </a:p>
        </p:txBody>
      </p:sp>
      <p:pic>
        <p:nvPicPr>
          <p:cNvPr id="33" name="Graphic 32" descr="Internet">
            <a:extLst>
              <a:ext uri="{FF2B5EF4-FFF2-40B4-BE49-F238E27FC236}">
                <a16:creationId xmlns:a16="http://schemas.microsoft.com/office/drawing/2014/main" id="{1424AFF4-EC54-484B-B1A1-AB9DDE34544F}"/>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50806" y="2075150"/>
            <a:ext cx="769676" cy="769676"/>
          </a:xfrm>
          <a:prstGeom prst="rect">
            <a:avLst/>
          </a:prstGeom>
        </p:spPr>
      </p:pic>
      <p:pic>
        <p:nvPicPr>
          <p:cNvPr id="43" name="Graphic 42" descr="Employee badge">
            <a:extLst>
              <a:ext uri="{FF2B5EF4-FFF2-40B4-BE49-F238E27FC236}">
                <a16:creationId xmlns:a16="http://schemas.microsoft.com/office/drawing/2014/main" id="{A82FFDEE-4C25-43A7-A743-D6F3574473ED}"/>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3843532" y="2086488"/>
            <a:ext cx="728119" cy="728119"/>
          </a:xfrm>
          <a:prstGeom prst="rect">
            <a:avLst/>
          </a:prstGeom>
        </p:spPr>
      </p:pic>
      <p:pic>
        <p:nvPicPr>
          <p:cNvPr id="45" name="Graphic 44" descr="Ribbon">
            <a:extLst>
              <a:ext uri="{FF2B5EF4-FFF2-40B4-BE49-F238E27FC236}">
                <a16:creationId xmlns:a16="http://schemas.microsoft.com/office/drawing/2014/main" id="{2E8FD511-2813-46BB-A6F6-C6C458B6BD16}"/>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8759411" y="2036862"/>
            <a:ext cx="728120" cy="728120"/>
          </a:xfrm>
          <a:prstGeom prst="rect">
            <a:avLst/>
          </a:prstGeom>
        </p:spPr>
      </p:pic>
      <p:pic>
        <p:nvPicPr>
          <p:cNvPr id="47" name="Graphic 46" descr="Email">
            <a:extLst>
              <a:ext uri="{FF2B5EF4-FFF2-40B4-BE49-F238E27FC236}">
                <a16:creationId xmlns:a16="http://schemas.microsoft.com/office/drawing/2014/main" id="{BD345E29-30B0-4A0D-A29E-8B6262D4F7D0}"/>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10518926" y="2116852"/>
            <a:ext cx="647967" cy="647967"/>
          </a:xfrm>
          <a:prstGeom prst="rect">
            <a:avLst/>
          </a:prstGeom>
        </p:spPr>
      </p:pic>
      <p:sp>
        <p:nvSpPr>
          <p:cNvPr id="30" name="Holder 6">
            <a:extLst>
              <a:ext uri="{FF2B5EF4-FFF2-40B4-BE49-F238E27FC236}">
                <a16:creationId xmlns:a16="http://schemas.microsoft.com/office/drawing/2014/main" id="{935A5A43-71E1-411D-BA56-5956A0742065}"/>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9</a:t>
            </a:fld>
            <a:endParaRPr lang="en-US" sz="999">
              <a:solidFill>
                <a:srgbClr val="808080"/>
              </a:solidFill>
              <a:latin typeface="+mn-lt"/>
            </a:endParaRPr>
          </a:p>
        </p:txBody>
      </p:sp>
    </p:spTree>
    <p:custDataLst>
      <p:tags r:id="rId2"/>
    </p:custDataLst>
    <p:extLst>
      <p:ext uri="{BB962C8B-B14F-4D97-AF65-F5344CB8AC3E}">
        <p14:creationId xmlns:p14="http://schemas.microsoft.com/office/powerpoint/2010/main" val="36856842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BOX" val="work in progress SG"/>
  <p:tag name="ARTICULATE_DESIGN_ID_OFFICE THEME" val="toovybaL"/>
  <p:tag name="ARTICULATE_DESIGN_ID_4_OFFICE THEME" val="arCA167g"/>
  <p:tag name="ARTICULATE_SLIDE_COUNT" val="85"/>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3SklsIi8gFyGZ5p8qYrZxA"/>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1000" dirty="0" smtClean="0">
            <a:latin typeface="Franklin Gothic Book" panose="020B05030201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Notes0 xmlns="74d61543-0b61-4671-82ca-38c443c70a24"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4042674D9E715409B97947C644B0284" ma:contentTypeVersion="10" ma:contentTypeDescription="Create a new document." ma:contentTypeScope="" ma:versionID="3ccfe82fa0e79ae242a378b6c128bd09">
  <xsd:schema xmlns:xsd="http://www.w3.org/2001/XMLSchema" xmlns:xs="http://www.w3.org/2001/XMLSchema" xmlns:p="http://schemas.microsoft.com/office/2006/metadata/properties" xmlns:ns2="e519310d-fb73-46d5-9f91-9df25b56a055" xmlns:ns3="74d61543-0b61-4671-82ca-38c443c70a24" targetNamespace="http://schemas.microsoft.com/office/2006/metadata/properties" ma:root="true" ma:fieldsID="b0d9a48a7874222db239bd03cb52788d" ns2:_="" ns3:_="">
    <xsd:import namespace="e519310d-fb73-46d5-9f91-9df25b56a055"/>
    <xsd:import namespace="74d61543-0b61-4671-82ca-38c443c70a2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Notes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19310d-fb73-46d5-9f91-9df25b56a05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4d61543-0b61-4671-82ca-38c443c70a2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Notes0" ma:index="17" nillable="true" ma:displayName="Notes" ma:internalName="Notes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DFA2BCC-ED2B-4856-8FEC-F376629598AD}">
  <ds:schemaRefs>
    <ds:schemaRef ds:uri="http://schemas.openxmlformats.org/package/2006/metadata/core-properties"/>
    <ds:schemaRef ds:uri="http://schemas.microsoft.com/office/infopath/2007/PartnerControls"/>
    <ds:schemaRef ds:uri="http://purl.org/dc/dcmitype/"/>
    <ds:schemaRef ds:uri="e519310d-fb73-46d5-9f91-9df25b56a055"/>
    <ds:schemaRef ds:uri="http://schemas.microsoft.com/office/2006/documentManagement/types"/>
    <ds:schemaRef ds:uri="http://www.w3.org/XML/1998/namespace"/>
    <ds:schemaRef ds:uri="http://purl.org/dc/terms/"/>
    <ds:schemaRef ds:uri="74d61543-0b61-4671-82ca-38c443c70a24"/>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2CEA0FA6-0259-49E7-9325-2E5CCD1A89A3}">
  <ds:schemaRefs>
    <ds:schemaRef ds:uri="http://schemas.microsoft.com/sharepoint/v3/contenttype/forms"/>
  </ds:schemaRefs>
</ds:datastoreItem>
</file>

<file path=customXml/itemProps3.xml><?xml version="1.0" encoding="utf-8"?>
<ds:datastoreItem xmlns:ds="http://schemas.openxmlformats.org/officeDocument/2006/customXml" ds:itemID="{488926C0-C5A2-464E-8DFB-E6DB9D72DB76}">
  <ds:schemaRefs>
    <ds:schemaRef ds:uri="74d61543-0b61-4671-82ca-38c443c70a24"/>
    <ds:schemaRef ds:uri="e519310d-fb73-46d5-9f91-9df25b56a05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13</TotalTime>
  <Words>4351</Words>
  <Application>Microsoft Office PowerPoint</Application>
  <PresentationFormat>Widescreen</PresentationFormat>
  <Paragraphs>722</Paragraphs>
  <Slides>85</Slides>
  <Notes>81</Notes>
  <HiddenSlides>1</HiddenSlides>
  <MMClips>0</MMClips>
  <ScaleCrop>false</ScaleCrop>
  <HeadingPairs>
    <vt:vector size="4" baseType="variant">
      <vt:variant>
        <vt:lpstr>Theme</vt:lpstr>
      </vt:variant>
      <vt:variant>
        <vt:i4>2</vt:i4>
      </vt:variant>
      <vt:variant>
        <vt:lpstr>Slide Titles</vt:lpstr>
      </vt:variant>
      <vt:variant>
        <vt:i4>85</vt:i4>
      </vt:variant>
    </vt:vector>
  </HeadingPairs>
  <TitlesOfParts>
    <vt:vector size="87" baseType="lpstr">
      <vt:lpstr>Office Theme</vt:lpstr>
      <vt:lpstr>4_Office Theme</vt:lpstr>
      <vt:lpstr>CVMS Training Session for Pharmacies</vt:lpstr>
      <vt:lpstr>Meet your training team for today-</vt:lpstr>
      <vt:lpstr>Today’s expectations</vt:lpstr>
      <vt:lpstr>Agenda</vt:lpstr>
      <vt:lpstr>How to Participate Today</vt:lpstr>
      <vt:lpstr>Pharmacy Updates - Allocation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Create and/or Register Recipients at the Point of Care</vt:lpstr>
      <vt:lpstr>Search for Recipient</vt:lpstr>
      <vt:lpstr>Search for the Recipient’s Record in the Recipient Tab</vt:lpstr>
      <vt:lpstr>Have the Recipient Complete a COVID-19 Vaccination (Health) Questionnaire</vt:lpstr>
      <vt:lpstr>Create a Recipient Record</vt:lpstr>
      <vt:lpstr>Create New Recipient</vt:lpstr>
      <vt:lpstr>Begin Recipient’s COVID-19 Vaccination (Health) Questionnaire</vt:lpstr>
      <vt:lpstr>Fill in Recipient’s Contact and Demographic Details</vt:lpstr>
      <vt:lpstr>Enter Recipient’s Medical Details</vt:lpstr>
      <vt:lpstr>Submit Recipient’s COVID-19 Vaccination (Health) Questionnaire</vt:lpstr>
      <vt:lpstr>Verify Vaccine Registration</vt:lpstr>
      <vt:lpstr>Confirm Registration and Priority Tier</vt:lpstr>
      <vt:lpstr>PowerPoint Presentation</vt:lpstr>
      <vt:lpstr>Search for Recipient’s Record</vt:lpstr>
      <vt:lpstr>Confirm Registration and Priority Tier</vt:lpstr>
      <vt:lpstr>Begin Recipient’s COVID-19 Vaccination (Health) Questionnaire</vt:lpstr>
      <vt:lpstr>Confirm Registration and Priority Tier</vt:lpstr>
      <vt:lpstr>Recipient Creation/Registration</vt:lpstr>
      <vt:lpstr>PowerPoint Presentation</vt:lpstr>
      <vt:lpstr>Search for Recipient’s Record</vt:lpstr>
      <vt:lpstr>Verify Recipient’s Eligibility</vt:lpstr>
      <vt:lpstr>Zoom in on Search Results Table</vt:lpstr>
      <vt:lpstr>Create the Appointment</vt:lpstr>
      <vt:lpstr>Review the Booking</vt:lpstr>
      <vt:lpstr>Patient Verification &amp; Screening</vt:lpstr>
      <vt:lpstr>Vaccine Consent and Medical History</vt:lpstr>
      <vt:lpstr>Enter Vaccine Administration Details</vt:lpstr>
      <vt:lpstr>Vaccine Administration Details for Second Dose</vt:lpstr>
      <vt:lpstr>Enter Vaccine Administration Details</vt:lpstr>
      <vt:lpstr>Enter Vaccine Administration Details</vt:lpstr>
      <vt:lpstr>Finish the Appointment</vt:lpstr>
      <vt:lpstr>Vaccine Administration Details</vt:lpstr>
      <vt:lpstr>PowerPoint Presentation</vt:lpstr>
      <vt:lpstr>Navigate to Recipient Tab and Locate Recipient Record</vt:lpstr>
      <vt:lpstr>Open Recipient’s Appointment Record</vt:lpstr>
      <vt:lpstr>Open Recipient’s Appointment Record via Appointments Tab</vt:lpstr>
      <vt:lpstr>Begin Edit Vaccine Administration</vt:lpstr>
      <vt:lpstr>Edit Vaccine Administration Details</vt:lpstr>
      <vt:lpstr>Save New Vaccine Administration Details</vt:lpstr>
      <vt:lpstr>Change Vaccine Inventory</vt:lpstr>
      <vt:lpstr>Change Vaccine Inventory</vt:lpstr>
      <vt:lpstr>Confirm Vaccine Inventory Change</vt:lpstr>
      <vt:lpstr>Review Changes</vt:lpstr>
      <vt:lpstr>PowerPoint Presentation</vt:lpstr>
      <vt:lpstr>Change Recipient</vt:lpstr>
      <vt:lpstr>Select Correct Recipient</vt:lpstr>
      <vt:lpstr>Confirm Recipient Change</vt:lpstr>
      <vt:lpstr>Confirm Status Change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Training Schedule</vt:lpstr>
      <vt:lpstr>Additional Resources</vt:lpstr>
      <vt:lpstr>Need CVMS Technical Support?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CVMS Training  Session for Providers</dc:title>
  <dc:creator>Maclaren-Hall, Jerilyn</dc:creator>
  <cp:lastModifiedBy>DiGangi, Steven J.</cp:lastModifiedBy>
  <cp:revision>2</cp:revision>
  <dcterms:created xsi:type="dcterms:W3CDTF">2020-12-08T19:58:26Z</dcterms:created>
  <dcterms:modified xsi:type="dcterms:W3CDTF">2021-03-03T21:17:21Z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0x010100F4042674D9E715409B97947C644B0284</vt:lpwstr>
  </property>
  <property fmtid="{D5CDD505-2E9C-101B-9397-08002B2CF9AE}" pid="3" name="ArticulateGUID">
    <vt:lpwstr>32679BEC-E7B2-4EA7-8A9D-5184CFA87BEE</vt:lpwstr>
  </property>
  <property fmtid="{D5CDD505-2E9C-101B-9397-08002B2CF9AE}" pid="4" name="ArticulatePath">
    <vt:lpwstr>https://myoffice.accenture.com/personal/steven_j_digangi_accenture_com/Documents/COVID19 Training/CVMS Training Session - Provider - HCP - SPRINT 4 DRAFT</vt:lpwstr>
  </property>
</Properties>
</file>