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55" y="71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17338-505B-4077-B48C-EB09005F5F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E7EA83-2A59-4E50-BCEE-D277EF1B20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3C1D86-4A59-4BAC-8151-8CF19E4D9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CB6A2-04CC-4190-A0AF-69277B64E604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48177F-8EF5-4C34-80C5-92786803F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26EC89-8595-43B5-95B1-758D4E61B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F5E59-BCD1-4956-A512-68C6FB8D2D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398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72776-F994-4F0B-AEEE-A31111FE8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1A92F5-28FE-48D6-BD6B-77D52F94E4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A731DF-7352-4EC5-A023-424A11134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CB6A2-04CC-4190-A0AF-69277B64E604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04BB49-A711-4D63-9561-3C8C25CDB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31F97-2CB0-4CE6-AB42-E7E8BF4D2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F5E59-BCD1-4956-A512-68C6FB8D2D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497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51D1AD-9F1C-4185-BC4D-DD760BCD1D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F2DFED-E72F-47BB-862E-065BEE99FD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3A11C3-DB12-4C17-88F9-30CF4AD2A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CB6A2-04CC-4190-A0AF-69277B64E604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17A33D-E8CC-4BE8-900C-EA41674BA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10D8D8-4440-4C8E-8B77-F257AB746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F5E59-BCD1-4956-A512-68C6FB8D2D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360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1341F-BFC6-4FF4-87BA-ED78079D2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DA38D5-76DF-4575-8B92-187E10BC7C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6EC09C-AC4F-4F86-8A98-1DC37650E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CB6A2-04CC-4190-A0AF-69277B64E604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35DA73-F630-4AB8-AEC5-D2FFBD717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FBAB4-A759-4C06-A4A1-77A1B5542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F5E59-BCD1-4956-A512-68C6FB8D2D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62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617F4-87F7-4A7F-803C-2175FCF0D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EBC3CA-24B1-465F-ACB7-4AC7DB5333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3FECBE-49A2-4021-A95C-575433CC4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CB6A2-04CC-4190-A0AF-69277B64E604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A2D027-9AFF-43D8-9714-094F8727A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23F738-C5BF-4B34-9647-52E87DFFE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F5E59-BCD1-4956-A512-68C6FB8D2D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667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9508A-1FC1-4B10-B724-3EF44D6A9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98CC6-E7DE-4BBB-AC6B-DFFA008EFD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D32563-11F4-4A14-B3DD-DA0E6BE8A0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BD3305-7539-4D2C-9582-692240008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CB6A2-04CC-4190-A0AF-69277B64E604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5E71CA-0910-47E9-920D-280A6F70D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2168D7-C7C7-4D6A-9693-ABB813880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F5E59-BCD1-4956-A512-68C6FB8D2D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877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BAAEF-7772-4B6D-9292-B8A315659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7E04D7-9354-427A-B484-292980C72E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CF52C5-3D16-42C2-B379-DDDD5AA31B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AD16D3-19B3-4B11-BB7C-F1A2D51625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C71149-859F-4FE2-A00E-7105B931AF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2EE6BC-7DF7-4323-8C25-F37BEF3BD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CB6A2-04CC-4190-A0AF-69277B64E604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F26A22A-93D7-463C-B7BB-95AA07C1C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66DCF5-4009-4932-A3A0-B9DEDFDA9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F5E59-BCD1-4956-A512-68C6FB8D2D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579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B79A1-EC0C-4D22-927A-1EE7DAC06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979746-58D4-4774-A7E8-1D2C6CF4A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CB6A2-04CC-4190-A0AF-69277B64E604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486F74-5171-4BB9-A032-C4FB3DB6A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62DB36-AD69-4162-9AD7-0C302FAAD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F5E59-BCD1-4956-A512-68C6FB8D2D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500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266EF49-7E87-460D-ACFC-2917FAC26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CB6A2-04CC-4190-A0AF-69277B64E604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E1671E9-F55C-479A-95AF-349258543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767AD2-712D-48FB-9A3B-F0D0F8274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F5E59-BCD1-4956-A512-68C6FB8D2D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985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F80DC-CB7D-4773-9A56-978B22829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F62DFB-3002-49A9-A255-AAE257F99E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701B39-1AD2-4D0E-B897-5E21B7B6CD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CAD4E4-8F3A-4342-8EE2-007D02185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CB6A2-04CC-4190-A0AF-69277B64E604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F7CC4C-D94B-4B01-9C02-8B792B3C90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669C6F-7A23-48A8-A726-23F8853F7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F5E59-BCD1-4956-A512-68C6FB8D2D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290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54214-8B4C-4FC5-8A1E-85DD77BBE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1FCC0A-71F1-432E-9B03-7E98E9595D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9DAFA2-1C0F-4D73-B2A8-DAC72DE5B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4DED60-DA90-4036-B7F1-5AD36BADD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CB6A2-04CC-4190-A0AF-69277B64E604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182BA6-CD24-41EF-8F51-0CEA55E29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066C87-BB47-4740-AE17-FA759C09A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F5E59-BCD1-4956-A512-68C6FB8D2D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767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00A2CE-611A-4824-A0EE-30EEC530D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19F15A-7C3B-48C9-A8BF-4D73210E95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70234D-E247-46BD-858A-D1D99EF55B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3CB6A2-04CC-4190-A0AF-69277B64E604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480A40-E3E3-41BF-A105-2EF017A409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CD6582-5749-4543-BF5A-E5D005DCD9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F5E59-BCD1-4956-A512-68C6FB8D2D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375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FA82E6F-A9B2-449B-87A0-84717BC6A5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0875"/>
            <a:ext cx="12192000" cy="645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621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Trenz, Mitchell C.</dc:creator>
  <cp:lastModifiedBy>Trenz, Mitchell C.</cp:lastModifiedBy>
  <cp:revision>1</cp:revision>
  <dcterms:created xsi:type="dcterms:W3CDTF">2021-09-08T00:16:14Z</dcterms:created>
  <dcterms:modified xsi:type="dcterms:W3CDTF">2021-09-08T00:17:29Z</dcterms:modified>
</cp:coreProperties>
</file>